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7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766" t="16601" r="19838" b="10156"/>
          <a:stretch>
            <a:fillRect/>
          </a:stretch>
        </p:blipFill>
        <p:spPr bwMode="auto">
          <a:xfrm>
            <a:off x="714348" y="571480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4" y="861654"/>
            <a:ext cx="7240011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866417"/>
            <a:ext cx="7211432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4" y="871180"/>
            <a:ext cx="7240011" cy="51156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4" y="875943"/>
            <a:ext cx="7240011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556811"/>
            <a:ext cx="7220958" cy="57443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7" y="866417"/>
            <a:ext cx="7230485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894996"/>
            <a:ext cx="7220958" cy="50680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7" y="861654"/>
            <a:ext cx="7230485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0" y="875943"/>
            <a:ext cx="7192379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866417"/>
            <a:ext cx="7201906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68" y="780680"/>
            <a:ext cx="7078063" cy="5296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880706"/>
            <a:ext cx="7211432" cy="50965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31" y="866417"/>
            <a:ext cx="7249537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42" y="647311"/>
            <a:ext cx="7278116" cy="55633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7" y="561574"/>
            <a:ext cx="7230485" cy="57348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4" y="890233"/>
            <a:ext cx="7240011" cy="507753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7" y="875943"/>
            <a:ext cx="7230485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866417"/>
            <a:ext cx="7211432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0" y="890233"/>
            <a:ext cx="7192379" cy="50775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0" y="875943"/>
            <a:ext cx="7192379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871180"/>
            <a:ext cx="7201906" cy="51156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5" y="842601"/>
            <a:ext cx="7087590" cy="51727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880706"/>
            <a:ext cx="7220958" cy="509658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3" y="861654"/>
            <a:ext cx="7182853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31" y="861654"/>
            <a:ext cx="7249537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866417"/>
            <a:ext cx="7220958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4" y="866417"/>
            <a:ext cx="7211432" cy="5125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875943"/>
            <a:ext cx="7220958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0" y="861654"/>
            <a:ext cx="7192379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871180"/>
            <a:ext cx="7201906" cy="51156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0" y="866417"/>
            <a:ext cx="7163800" cy="5125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F2F2F2"/>
      </a:lt1>
      <a:dk2>
        <a:srgbClr val="F2CB05"/>
      </a:dk2>
      <a:lt2>
        <a:srgbClr val="B9BF04"/>
      </a:lt2>
      <a:accent1>
        <a:srgbClr val="7C8C03"/>
      </a:accent1>
      <a:accent2>
        <a:srgbClr val="708C45"/>
      </a:accent2>
      <a:accent3>
        <a:srgbClr val="EDF25E"/>
      </a:accent3>
      <a:accent4>
        <a:srgbClr val="B0BF3B"/>
      </a:accent4>
      <a:accent5>
        <a:srgbClr val="B0BF7A"/>
      </a:accent5>
      <a:accent6>
        <a:srgbClr val="F79646"/>
      </a:accent6>
      <a:hlink>
        <a:srgbClr val="DCE4F2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0</Words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</cp:revision>
  <dcterms:modified xsi:type="dcterms:W3CDTF">2019-06-21T19:18:12Z</dcterms:modified>
</cp:coreProperties>
</file>