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AA5E6B-A0BA-4803-8848-498F79EEC37F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13.04.2021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13.04.2021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7754" y="516067"/>
            <a:ext cx="6269347" cy="3686015"/>
          </a:xfrm>
        </p:spPr>
        <p:txBody>
          <a:bodyPr rtlCol="0">
            <a:noAutofit/>
          </a:bodyPr>
          <a:lstStyle/>
          <a:p>
            <a:r>
              <a:rPr lang="ru-RU" sz="5400" dirty="0"/>
              <a:t>П</a:t>
            </a:r>
            <a:r>
              <a:rPr lang="ru" sz="5400" dirty="0"/>
              <a:t>ростыми словами о сложных проблемах деменции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AC1CE-0EA6-459C-AE6C-07351C54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509E-6547-48A8-9ADF-38BBCCDDA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42" y="2108201"/>
            <a:ext cx="3270637" cy="3760891"/>
          </a:xfrm>
        </p:spPr>
        <p:txBody>
          <a:bodyPr>
            <a:normAutofit/>
          </a:bodyPr>
          <a:lstStyle/>
          <a:p>
            <a:r>
              <a:rPr lang="ru-RU" sz="4800" dirty="0"/>
              <a:t>Будьте здоровы!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С любовью, ваш Областной центр профилактики!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2D2D0-74FA-406B-9E41-1E8FEE73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538367-15D7-4AE3-8F71-3869E8F3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08" y="1980803"/>
            <a:ext cx="6023527" cy="40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1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" sz="4800" i="1" dirty="0">
                <a:solidFill>
                  <a:srgbClr val="FFFFFF"/>
                </a:solidFill>
              </a:rPr>
              <a:t>Дементный больной-это тот, кто перестал справляться с жизнью из-за снижения работоспособности его интеллекта.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rgbClr val="FFFFFF"/>
                </a:solidFill>
              </a:rPr>
              <a:t>— Е.Брейлер. </a:t>
            </a:r>
            <a:r>
              <a:rPr lang="ru-RU" dirty="0">
                <a:solidFill>
                  <a:srgbClr val="FFFFFF"/>
                </a:solidFill>
              </a:rPr>
              <a:t>Ш</a:t>
            </a:r>
            <a:r>
              <a:rPr lang="ru" dirty="0">
                <a:solidFill>
                  <a:srgbClr val="FFFFFF"/>
                </a:solidFill>
              </a:rPr>
              <a:t>вейцарский психиатр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67AEF-2AAA-4ADC-A9FC-763F0555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286604"/>
            <a:ext cx="9949732" cy="1243851"/>
          </a:xfrm>
        </p:spPr>
        <p:txBody>
          <a:bodyPr>
            <a:normAutofit/>
          </a:bodyPr>
          <a:lstStyle/>
          <a:p>
            <a:r>
              <a:rPr lang="ru-RU" sz="3200" b="1" dirty="0"/>
              <a:t>В чем проявляются когнитивные  (познавательные) нарушения?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BD384-EDD8-4076-B036-72297374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5548"/>
            <a:ext cx="10058400" cy="4518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Нарушения мозга, связанные с: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памятью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вниманием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умение узнавать предметы на ощупь, на слух, взглядом,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речь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</a:rPr>
              <a:t>целенаправленные действия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0BAD6-A6C2-4E36-A23A-9E18B118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5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8D3E3-7BF9-415A-8034-32434558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190921" cy="1644784"/>
          </a:xfrm>
        </p:spPr>
        <p:txBody>
          <a:bodyPr/>
          <a:lstStyle/>
          <a:p>
            <a:r>
              <a:rPr lang="ru-RU" dirty="0"/>
              <a:t>5 признаков деменции: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80DD2-8DFC-445E-918D-2FB223B0C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познавательные нарушения должны быть множественными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познавательные способности снижаются по сравнению с исходным уровнем (с теми, которые были у человека до наступления болезни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нарушение трудовой\бытовой самостоятельности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имеется повреждение структур головного мозга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на осмотре у врача нет острого нарушения сознания или психического заболевания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788F1-171B-4562-963B-FF5E25FA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9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535B7-E10A-4FE4-B802-BCEA9F44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причин деменции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19DDA-3DB6-4DF8-BFF3-56F511D37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Обратиться к врачу!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Заболевания нервной системы (болезнь Альцгеймера, Паркинсона)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Нарушения кровообращения в головном мозге(инсульты, высокое давление, сахарный диабет и др.)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Дефицит витаминов В1 и В12, фолиевой кислоты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Черепно-мозговые травмы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Вредные привычки (алкоголизм и курение)</a:t>
            </a:r>
          </a:p>
        </p:txBody>
      </p:sp>
    </p:spTree>
    <p:extLst>
      <p:ext uri="{BB962C8B-B14F-4D97-AF65-F5344CB8AC3E}">
        <p14:creationId xmlns:p14="http://schemas.microsoft.com/office/powerpoint/2010/main" val="275442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9913-82A3-47FD-8A57-F7DCD0F5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чего искать причину?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7514D-8229-45D5-B496-DBFCE57B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Обратимые и необратимые изменения;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Отличается лечение болезни Альцгеймера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и сосудистой деменции;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Понимать дальнейший прогноз и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предпринять нужные действия.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C1218-AC79-47CA-89F9-07FF0E22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D18B3-AABA-47FE-9980-DEDB4F38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936" y="2763839"/>
            <a:ext cx="4001567" cy="26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0D836-C176-4394-B1C8-5CA04EB8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лечить неизлечимое?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510BA-B0BE-4AAF-B228-5ED91823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4817"/>
            <a:ext cx="10339346" cy="39342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каждом десятом случае вылечить деменцию все же можно!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Современная медицина научилась замедлять скорость развивающихся нарушений. Ухудшение будет происходить в любом случае, но при лечении значительно медленнее!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Человек дольше сохраняет контакт с окружающими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Сохраняет способность следить за собой (автономность!!)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Меньше забот по уходу , а значит выигрыш во времени для общения с родным, любимым человеком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5970A-C27F-4FDB-A9F2-51E8D602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0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0DE33-E3AC-4E74-AAE2-FECE1DC5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еще вопросы важны?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DD753-C176-4A70-879C-4AA2735B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Помощь </a:t>
            </a:r>
          </a:p>
          <a:p>
            <a:r>
              <a:rPr lang="ru-RU" sz="3600" dirty="0"/>
              <a:t>Юридические аспекты</a:t>
            </a:r>
          </a:p>
          <a:p>
            <a:r>
              <a:rPr lang="ru-RU" sz="3600" dirty="0"/>
              <a:t>Социально-бытовые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111F0-40BF-4997-992E-9936B56B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88582-16FE-495B-8571-FFFF7148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3" y="1926379"/>
            <a:ext cx="3456168" cy="3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008EC-2879-4843-9178-54CDE5D6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деменции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0C6DA-C78F-4121-B2D1-419E2C40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8" y="2261293"/>
            <a:ext cx="3668202" cy="3607799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Интеллектуальная активность</a:t>
            </a:r>
          </a:p>
          <a:p>
            <a:r>
              <a:rPr lang="ru-RU" sz="2400" dirty="0">
                <a:solidFill>
                  <a:schemeClr val="tx1"/>
                </a:solidFill>
              </a:rPr>
              <a:t>Физическая активность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Социальная активност</a:t>
            </a:r>
            <a:r>
              <a:rPr lang="ru-RU" sz="2400" dirty="0"/>
              <a:t>ь</a:t>
            </a:r>
          </a:p>
          <a:p>
            <a:r>
              <a:rPr lang="ru-RU" sz="2400" dirty="0"/>
              <a:t>Режим сна!!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92751-192F-401B-A8F4-712DAF31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46" y="2089072"/>
            <a:ext cx="5505501" cy="360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7181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{7797E7D9-532A-477A-9CEE-19984F252E51}tf56160789_win32</Template>
  <TotalTime>114</TotalTime>
  <Words>288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FreesiaUPC</vt:lpstr>
      <vt:lpstr>1_РетроспективаVTI</vt:lpstr>
      <vt:lpstr>Простыми словами о сложных проблемах деменции</vt:lpstr>
      <vt:lpstr>Дементный больной-это тот, кто перестал справляться с жизнью из-за снижения работоспособности его интеллекта.</vt:lpstr>
      <vt:lpstr>В чем проявляются когнитивные  (познавательные) нарушения?</vt:lpstr>
      <vt:lpstr>5 признаков деменции:</vt:lpstr>
      <vt:lpstr>Поиск причин деменции</vt:lpstr>
      <vt:lpstr>Для чего искать причину?</vt:lpstr>
      <vt:lpstr>Зачем лечить неизлечимое?</vt:lpstr>
      <vt:lpstr>Какие еще вопросы важны?</vt:lpstr>
      <vt:lpstr>Профилактика деменции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Простыми словами о сложных проблемах деменции</dc:title>
  <dc:creator>ASUS</dc:creator>
  <cp:lastModifiedBy>User</cp:lastModifiedBy>
  <cp:revision>13</cp:revision>
  <dcterms:created xsi:type="dcterms:W3CDTF">2021-04-12T15:23:49Z</dcterms:created>
  <dcterms:modified xsi:type="dcterms:W3CDTF">2021-04-13T04:58:21Z</dcterms:modified>
</cp:coreProperties>
</file>