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18" r:id="rId3"/>
    <p:sldId id="419" r:id="rId4"/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1DD33-6392-4F8B-9EE3-B81D841C3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2D317D-BE95-4089-8F00-BC412276D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EEBBA3-CA06-4EF1-B653-C3B32AD0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8CC091-D53D-487F-B9B8-DA719542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318B37-B79D-40C9-95F4-DD117363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61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3B177-B57B-4B2C-8931-79675EAA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948382-CC8E-4530-996D-7E82D49C2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63C90A-230C-4C66-9387-E54CB021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00BEF-1D6D-4644-8A9A-3528247E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F4F17B-736E-4EC9-A3A6-159652B0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C5DD05-FBDE-4A41-9BF3-8C41A68B4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79764E-03C5-4E1E-AFF3-04725062C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6C03C2-D0B5-4140-AF23-457568F2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958A0F-E03B-4FAE-A171-76F3CAFC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A4DB19-52C1-4AE7-A098-30799239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5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45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-531546" y="1470772"/>
            <a:ext cx="5632451" cy="3520875"/>
          </a:xfrm>
          <a:custGeom>
            <a:avLst/>
            <a:gdLst>
              <a:gd name="connsiteX0" fmla="*/ 0 w 5632451"/>
              <a:gd name="connsiteY0" fmla="*/ 0 h 3520875"/>
              <a:gd name="connsiteX1" fmla="*/ 5632451 w 5632451"/>
              <a:gd name="connsiteY1" fmla="*/ 0 h 3520875"/>
              <a:gd name="connsiteX2" fmla="*/ 5632451 w 5632451"/>
              <a:gd name="connsiteY2" fmla="*/ 3520875 h 3520875"/>
              <a:gd name="connsiteX3" fmla="*/ 0 w 5632451"/>
              <a:gd name="connsiteY3" fmla="*/ 3520875 h 352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2451" h="3520875">
                <a:moveTo>
                  <a:pt x="0" y="0"/>
                </a:moveTo>
                <a:lnTo>
                  <a:pt x="5632451" y="0"/>
                </a:lnTo>
                <a:lnTo>
                  <a:pt x="5632451" y="3520875"/>
                </a:lnTo>
                <a:lnTo>
                  <a:pt x="0" y="3520875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97442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2041439" y="103635"/>
            <a:ext cx="3733761" cy="4402477"/>
          </a:xfrm>
          <a:custGeom>
            <a:avLst/>
            <a:gdLst>
              <a:gd name="connsiteX0" fmla="*/ 1866939 w 3733761"/>
              <a:gd name="connsiteY0" fmla="*/ 0 h 4402477"/>
              <a:gd name="connsiteX1" fmla="*/ 1866939 w 3733761"/>
              <a:gd name="connsiteY1" fmla="*/ 3786 h 4402477"/>
              <a:gd name="connsiteX2" fmla="*/ 2871988 w 3733761"/>
              <a:gd name="connsiteY2" fmla="*/ 3786 h 4402477"/>
              <a:gd name="connsiteX3" fmla="*/ 3121362 w 3733761"/>
              <a:gd name="connsiteY3" fmla="*/ 11356 h 4402477"/>
              <a:gd name="connsiteX4" fmla="*/ 3393405 w 3733761"/>
              <a:gd name="connsiteY4" fmla="*/ 64352 h 4402477"/>
              <a:gd name="connsiteX5" fmla="*/ 3691897 w 3733761"/>
              <a:gd name="connsiteY5" fmla="*/ 435327 h 4402477"/>
              <a:gd name="connsiteX6" fmla="*/ 3718345 w 3733761"/>
              <a:gd name="connsiteY6" fmla="*/ 632170 h 4402477"/>
              <a:gd name="connsiteX7" fmla="*/ 3725902 w 3733761"/>
              <a:gd name="connsiteY7" fmla="*/ 847941 h 4402477"/>
              <a:gd name="connsiteX8" fmla="*/ 3729681 w 3733761"/>
              <a:gd name="connsiteY8" fmla="*/ 1555819 h 4402477"/>
              <a:gd name="connsiteX9" fmla="*/ 3729681 w 3733761"/>
              <a:gd name="connsiteY9" fmla="*/ 3459900 h 4402477"/>
              <a:gd name="connsiteX10" fmla="*/ 3722124 w 3733761"/>
              <a:gd name="connsiteY10" fmla="*/ 3747595 h 4402477"/>
              <a:gd name="connsiteX11" fmla="*/ 3680561 w 3733761"/>
              <a:gd name="connsiteY11" fmla="*/ 4008790 h 4402477"/>
              <a:gd name="connsiteX12" fmla="*/ 3612551 w 3733761"/>
              <a:gd name="connsiteY12" fmla="*/ 4152638 h 4402477"/>
              <a:gd name="connsiteX13" fmla="*/ 3268719 w 3733761"/>
              <a:gd name="connsiteY13" fmla="*/ 4375979 h 4402477"/>
              <a:gd name="connsiteX14" fmla="*/ 3019345 w 3733761"/>
              <a:gd name="connsiteY14" fmla="*/ 4398691 h 4402477"/>
              <a:gd name="connsiteX15" fmla="*/ 763652 w 3733761"/>
              <a:gd name="connsiteY15" fmla="*/ 4402477 h 4402477"/>
              <a:gd name="connsiteX16" fmla="*/ 552063 w 3733761"/>
              <a:gd name="connsiteY16" fmla="*/ 4391121 h 4402477"/>
              <a:gd name="connsiteX17" fmla="*/ 329138 w 3733761"/>
              <a:gd name="connsiteY17" fmla="*/ 4338125 h 4402477"/>
              <a:gd name="connsiteX18" fmla="*/ 41982 w 3733761"/>
              <a:gd name="connsiteY18" fmla="*/ 4005005 h 4402477"/>
              <a:gd name="connsiteX19" fmla="*/ 11754 w 3733761"/>
              <a:gd name="connsiteY19" fmla="*/ 3800591 h 4402477"/>
              <a:gd name="connsiteX20" fmla="*/ 419 w 3733761"/>
              <a:gd name="connsiteY20" fmla="*/ 3312268 h 4402477"/>
              <a:gd name="connsiteX21" fmla="*/ 419 w 3733761"/>
              <a:gd name="connsiteY21" fmla="*/ 889581 h 4402477"/>
              <a:gd name="connsiteX22" fmla="*/ 7977 w 3733761"/>
              <a:gd name="connsiteY22" fmla="*/ 632170 h 4402477"/>
              <a:gd name="connsiteX23" fmla="*/ 57095 w 3733761"/>
              <a:gd name="connsiteY23" fmla="*/ 363403 h 4402477"/>
              <a:gd name="connsiteX24" fmla="*/ 427376 w 3733761"/>
              <a:gd name="connsiteY24" fmla="*/ 34070 h 4402477"/>
              <a:gd name="connsiteX25" fmla="*/ 635188 w 3733761"/>
              <a:gd name="connsiteY25" fmla="*/ 11356 h 4402477"/>
              <a:gd name="connsiteX26" fmla="*/ 1866939 w 3733761"/>
              <a:gd name="connsiteY26" fmla="*/ 0 h 440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733761" h="4402477">
                <a:moveTo>
                  <a:pt x="1866939" y="0"/>
                </a:moveTo>
                <a:lnTo>
                  <a:pt x="1866939" y="3786"/>
                </a:lnTo>
                <a:cubicBezTo>
                  <a:pt x="2203215" y="3786"/>
                  <a:pt x="2539491" y="3786"/>
                  <a:pt x="2871988" y="3786"/>
                </a:cubicBezTo>
                <a:cubicBezTo>
                  <a:pt x="2955113" y="3786"/>
                  <a:pt x="3038237" y="3786"/>
                  <a:pt x="3121362" y="11356"/>
                </a:cubicBezTo>
                <a:cubicBezTo>
                  <a:pt x="3215821" y="15142"/>
                  <a:pt x="3306503" y="26498"/>
                  <a:pt x="3393405" y="64352"/>
                </a:cubicBezTo>
                <a:cubicBezTo>
                  <a:pt x="3552097" y="140062"/>
                  <a:pt x="3650335" y="264981"/>
                  <a:pt x="3691897" y="435327"/>
                </a:cubicBezTo>
                <a:cubicBezTo>
                  <a:pt x="3707011" y="499680"/>
                  <a:pt x="3710789" y="567818"/>
                  <a:pt x="3718345" y="632170"/>
                </a:cubicBezTo>
                <a:cubicBezTo>
                  <a:pt x="3722124" y="704094"/>
                  <a:pt x="3722124" y="776017"/>
                  <a:pt x="3725902" y="847941"/>
                </a:cubicBezTo>
                <a:cubicBezTo>
                  <a:pt x="3741016" y="1086424"/>
                  <a:pt x="3729681" y="1321122"/>
                  <a:pt x="3729681" y="1555819"/>
                </a:cubicBezTo>
                <a:cubicBezTo>
                  <a:pt x="3733460" y="2191775"/>
                  <a:pt x="3733460" y="2823945"/>
                  <a:pt x="3729681" y="3459900"/>
                </a:cubicBezTo>
                <a:cubicBezTo>
                  <a:pt x="3729681" y="3554537"/>
                  <a:pt x="3725902" y="3652959"/>
                  <a:pt x="3722124" y="3747595"/>
                </a:cubicBezTo>
                <a:cubicBezTo>
                  <a:pt x="3714568" y="3834660"/>
                  <a:pt x="3707011" y="3925511"/>
                  <a:pt x="3680561" y="4008790"/>
                </a:cubicBezTo>
                <a:cubicBezTo>
                  <a:pt x="3665448" y="4058002"/>
                  <a:pt x="3642778" y="4107212"/>
                  <a:pt x="3612551" y="4152638"/>
                </a:cubicBezTo>
                <a:cubicBezTo>
                  <a:pt x="3529427" y="4277558"/>
                  <a:pt x="3416076" y="4349481"/>
                  <a:pt x="3268719" y="4375979"/>
                </a:cubicBezTo>
                <a:cubicBezTo>
                  <a:pt x="3185594" y="4394907"/>
                  <a:pt x="3102470" y="4398691"/>
                  <a:pt x="3019345" y="4398691"/>
                </a:cubicBezTo>
                <a:cubicBezTo>
                  <a:pt x="2267448" y="4398691"/>
                  <a:pt x="1515550" y="4402477"/>
                  <a:pt x="763652" y="4402477"/>
                </a:cubicBezTo>
                <a:cubicBezTo>
                  <a:pt x="691863" y="4402477"/>
                  <a:pt x="620074" y="4398691"/>
                  <a:pt x="552063" y="4391121"/>
                </a:cubicBezTo>
                <a:cubicBezTo>
                  <a:pt x="472717" y="4383550"/>
                  <a:pt x="397150" y="4372193"/>
                  <a:pt x="329138" y="4338125"/>
                </a:cubicBezTo>
                <a:cubicBezTo>
                  <a:pt x="185560" y="4269987"/>
                  <a:pt x="91100" y="4156423"/>
                  <a:pt x="41982" y="4005005"/>
                </a:cubicBezTo>
                <a:cubicBezTo>
                  <a:pt x="23090" y="3936867"/>
                  <a:pt x="15533" y="3868729"/>
                  <a:pt x="11754" y="3800591"/>
                </a:cubicBezTo>
                <a:cubicBezTo>
                  <a:pt x="-3359" y="3637817"/>
                  <a:pt x="419" y="3475042"/>
                  <a:pt x="419" y="3312268"/>
                </a:cubicBezTo>
                <a:cubicBezTo>
                  <a:pt x="419" y="2505967"/>
                  <a:pt x="419" y="1695881"/>
                  <a:pt x="419" y="889581"/>
                </a:cubicBezTo>
                <a:cubicBezTo>
                  <a:pt x="419" y="802515"/>
                  <a:pt x="4198" y="715450"/>
                  <a:pt x="7977" y="632170"/>
                </a:cubicBezTo>
                <a:cubicBezTo>
                  <a:pt x="15533" y="541320"/>
                  <a:pt x="23090" y="446683"/>
                  <a:pt x="57095" y="363403"/>
                </a:cubicBezTo>
                <a:cubicBezTo>
                  <a:pt x="125106" y="189273"/>
                  <a:pt x="246014" y="79495"/>
                  <a:pt x="427376" y="34070"/>
                </a:cubicBezTo>
                <a:cubicBezTo>
                  <a:pt x="495387" y="18928"/>
                  <a:pt x="563398" y="11356"/>
                  <a:pt x="635188" y="11356"/>
                </a:cubicBezTo>
                <a:cubicBezTo>
                  <a:pt x="1043253" y="7572"/>
                  <a:pt x="1455097" y="3786"/>
                  <a:pt x="1866939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-957616" y="4843462"/>
            <a:ext cx="3134340" cy="3695700"/>
          </a:xfrm>
          <a:custGeom>
            <a:avLst/>
            <a:gdLst>
              <a:gd name="connsiteX0" fmla="*/ 1567219 w 3134340"/>
              <a:gd name="connsiteY0" fmla="*/ 0 h 3695700"/>
              <a:gd name="connsiteX1" fmla="*/ 1567219 w 3134340"/>
              <a:gd name="connsiteY1" fmla="*/ 3178 h 3695700"/>
              <a:gd name="connsiteX2" fmla="*/ 2410917 w 3134340"/>
              <a:gd name="connsiteY2" fmla="*/ 3178 h 3695700"/>
              <a:gd name="connsiteX3" fmla="*/ 2620256 w 3134340"/>
              <a:gd name="connsiteY3" fmla="*/ 9533 h 3695700"/>
              <a:gd name="connsiteX4" fmla="*/ 2848625 w 3134340"/>
              <a:gd name="connsiteY4" fmla="*/ 54021 h 3695700"/>
              <a:gd name="connsiteX5" fmla="*/ 3099197 w 3134340"/>
              <a:gd name="connsiteY5" fmla="*/ 365439 h 3695700"/>
              <a:gd name="connsiteX6" fmla="*/ 3121399 w 3134340"/>
              <a:gd name="connsiteY6" fmla="*/ 530681 h 3695700"/>
              <a:gd name="connsiteX7" fmla="*/ 3127743 w 3134340"/>
              <a:gd name="connsiteY7" fmla="*/ 711812 h 3695700"/>
              <a:gd name="connsiteX8" fmla="*/ 3130915 w 3134340"/>
              <a:gd name="connsiteY8" fmla="*/ 1306047 h 3695700"/>
              <a:gd name="connsiteX9" fmla="*/ 3130915 w 3134340"/>
              <a:gd name="connsiteY9" fmla="*/ 2904445 h 3695700"/>
              <a:gd name="connsiteX10" fmla="*/ 3124571 w 3134340"/>
              <a:gd name="connsiteY10" fmla="*/ 3145953 h 3695700"/>
              <a:gd name="connsiteX11" fmla="*/ 3089681 w 3134340"/>
              <a:gd name="connsiteY11" fmla="*/ 3365216 h 3695700"/>
              <a:gd name="connsiteX12" fmla="*/ 3032589 w 3134340"/>
              <a:gd name="connsiteY12" fmla="*/ 3485970 h 3695700"/>
              <a:gd name="connsiteX13" fmla="*/ 2743956 w 3134340"/>
              <a:gd name="connsiteY13" fmla="*/ 3673456 h 3695700"/>
              <a:gd name="connsiteX14" fmla="*/ 2534617 w 3134340"/>
              <a:gd name="connsiteY14" fmla="*/ 3692522 h 3695700"/>
              <a:gd name="connsiteX15" fmla="*/ 641055 w 3134340"/>
              <a:gd name="connsiteY15" fmla="*/ 3695700 h 3695700"/>
              <a:gd name="connsiteX16" fmla="*/ 463434 w 3134340"/>
              <a:gd name="connsiteY16" fmla="*/ 3686167 h 3695700"/>
              <a:gd name="connsiteX17" fmla="*/ 276298 w 3134340"/>
              <a:gd name="connsiteY17" fmla="*/ 3641679 h 3695700"/>
              <a:gd name="connsiteX18" fmla="*/ 35242 w 3134340"/>
              <a:gd name="connsiteY18" fmla="*/ 3362038 h 3695700"/>
              <a:gd name="connsiteX19" fmla="*/ 9867 w 3134340"/>
              <a:gd name="connsiteY19" fmla="*/ 3190441 h 3695700"/>
              <a:gd name="connsiteX20" fmla="*/ 352 w 3134340"/>
              <a:gd name="connsiteY20" fmla="*/ 2780514 h 3695700"/>
              <a:gd name="connsiteX21" fmla="*/ 352 w 3134340"/>
              <a:gd name="connsiteY21" fmla="*/ 746767 h 3695700"/>
              <a:gd name="connsiteX22" fmla="*/ 6696 w 3134340"/>
              <a:gd name="connsiteY22" fmla="*/ 530681 h 3695700"/>
              <a:gd name="connsiteX23" fmla="*/ 47929 w 3134340"/>
              <a:gd name="connsiteY23" fmla="*/ 305062 h 3695700"/>
              <a:gd name="connsiteX24" fmla="*/ 358765 w 3134340"/>
              <a:gd name="connsiteY24" fmla="*/ 28600 h 3695700"/>
              <a:gd name="connsiteX25" fmla="*/ 533214 w 3134340"/>
              <a:gd name="connsiteY25" fmla="*/ 9533 h 3695700"/>
              <a:gd name="connsiteX26" fmla="*/ 1567219 w 3134340"/>
              <a:gd name="connsiteY26" fmla="*/ 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134340" h="3695700">
                <a:moveTo>
                  <a:pt x="1567219" y="0"/>
                </a:moveTo>
                <a:lnTo>
                  <a:pt x="1567219" y="3178"/>
                </a:lnTo>
                <a:cubicBezTo>
                  <a:pt x="1849509" y="3178"/>
                  <a:pt x="2131799" y="3178"/>
                  <a:pt x="2410917" y="3178"/>
                </a:cubicBezTo>
                <a:cubicBezTo>
                  <a:pt x="2480697" y="3178"/>
                  <a:pt x="2550476" y="3178"/>
                  <a:pt x="2620256" y="9533"/>
                </a:cubicBezTo>
                <a:cubicBezTo>
                  <a:pt x="2699550" y="12711"/>
                  <a:pt x="2775674" y="22244"/>
                  <a:pt x="2848625" y="54021"/>
                </a:cubicBezTo>
                <a:cubicBezTo>
                  <a:pt x="2981840" y="117576"/>
                  <a:pt x="3064307" y="222441"/>
                  <a:pt x="3099197" y="365439"/>
                </a:cubicBezTo>
                <a:cubicBezTo>
                  <a:pt x="3111884" y="419461"/>
                  <a:pt x="3115056" y="476660"/>
                  <a:pt x="3121399" y="530681"/>
                </a:cubicBezTo>
                <a:cubicBezTo>
                  <a:pt x="3124571" y="591058"/>
                  <a:pt x="3124571" y="651435"/>
                  <a:pt x="3127743" y="711812"/>
                </a:cubicBezTo>
                <a:cubicBezTo>
                  <a:pt x="3140430" y="912009"/>
                  <a:pt x="3130915" y="1109028"/>
                  <a:pt x="3130915" y="1306047"/>
                </a:cubicBezTo>
                <a:cubicBezTo>
                  <a:pt x="3134087" y="1839906"/>
                  <a:pt x="3134087" y="2370587"/>
                  <a:pt x="3130915" y="2904445"/>
                </a:cubicBezTo>
                <a:cubicBezTo>
                  <a:pt x="3130915" y="2983889"/>
                  <a:pt x="3127743" y="3066510"/>
                  <a:pt x="3124571" y="3145953"/>
                </a:cubicBezTo>
                <a:cubicBezTo>
                  <a:pt x="3118228" y="3219041"/>
                  <a:pt x="3111884" y="3295306"/>
                  <a:pt x="3089681" y="3365216"/>
                </a:cubicBezTo>
                <a:cubicBezTo>
                  <a:pt x="3076994" y="3406527"/>
                  <a:pt x="3057963" y="3447837"/>
                  <a:pt x="3032589" y="3485970"/>
                </a:cubicBezTo>
                <a:cubicBezTo>
                  <a:pt x="2962810" y="3590835"/>
                  <a:pt x="2867656" y="3651212"/>
                  <a:pt x="2743956" y="3673456"/>
                </a:cubicBezTo>
                <a:cubicBezTo>
                  <a:pt x="2674176" y="3689345"/>
                  <a:pt x="2604397" y="3692522"/>
                  <a:pt x="2534617" y="3692522"/>
                </a:cubicBezTo>
                <a:cubicBezTo>
                  <a:pt x="1903430" y="3692522"/>
                  <a:pt x="1272242" y="3695700"/>
                  <a:pt x="641055" y="3695700"/>
                </a:cubicBezTo>
                <a:cubicBezTo>
                  <a:pt x="580791" y="3695700"/>
                  <a:pt x="520527" y="3692522"/>
                  <a:pt x="463434" y="3686167"/>
                </a:cubicBezTo>
                <a:cubicBezTo>
                  <a:pt x="396827" y="3679811"/>
                  <a:pt x="333391" y="3670278"/>
                  <a:pt x="276298" y="3641679"/>
                </a:cubicBezTo>
                <a:cubicBezTo>
                  <a:pt x="155770" y="3584480"/>
                  <a:pt x="76475" y="3489148"/>
                  <a:pt x="35242" y="3362038"/>
                </a:cubicBezTo>
                <a:cubicBezTo>
                  <a:pt x="19383" y="3304839"/>
                  <a:pt x="13039" y="3247640"/>
                  <a:pt x="9867" y="3190441"/>
                </a:cubicBezTo>
                <a:cubicBezTo>
                  <a:pt x="-2820" y="3053799"/>
                  <a:pt x="352" y="2917156"/>
                  <a:pt x="352" y="2780514"/>
                </a:cubicBezTo>
                <a:cubicBezTo>
                  <a:pt x="352" y="2103657"/>
                  <a:pt x="352" y="1423623"/>
                  <a:pt x="352" y="746767"/>
                </a:cubicBezTo>
                <a:cubicBezTo>
                  <a:pt x="352" y="673679"/>
                  <a:pt x="3524" y="600591"/>
                  <a:pt x="6696" y="530681"/>
                </a:cubicBezTo>
                <a:cubicBezTo>
                  <a:pt x="13039" y="454416"/>
                  <a:pt x="19383" y="374972"/>
                  <a:pt x="47929" y="305062"/>
                </a:cubicBezTo>
                <a:cubicBezTo>
                  <a:pt x="105021" y="158887"/>
                  <a:pt x="206519" y="66733"/>
                  <a:pt x="358765" y="28600"/>
                </a:cubicBezTo>
                <a:cubicBezTo>
                  <a:pt x="415857" y="15889"/>
                  <a:pt x="472950" y="9533"/>
                  <a:pt x="533214" y="9533"/>
                </a:cubicBezTo>
                <a:cubicBezTo>
                  <a:pt x="875768" y="6356"/>
                  <a:pt x="1221494" y="3178"/>
                  <a:pt x="1567219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572585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7286551" y="-2226167"/>
            <a:ext cx="2573756" cy="5381485"/>
          </a:xfrm>
          <a:custGeom>
            <a:avLst/>
            <a:gdLst>
              <a:gd name="connsiteX0" fmla="*/ 428968 w 2573756"/>
              <a:gd name="connsiteY0" fmla="*/ 0 h 5381485"/>
              <a:gd name="connsiteX1" fmla="*/ 2144788 w 2573756"/>
              <a:gd name="connsiteY1" fmla="*/ 0 h 5381485"/>
              <a:gd name="connsiteX2" fmla="*/ 2573756 w 2573756"/>
              <a:gd name="connsiteY2" fmla="*/ 428968 h 5381485"/>
              <a:gd name="connsiteX3" fmla="*/ 2573756 w 2573756"/>
              <a:gd name="connsiteY3" fmla="*/ 4952517 h 5381485"/>
              <a:gd name="connsiteX4" fmla="*/ 2144788 w 2573756"/>
              <a:gd name="connsiteY4" fmla="*/ 5381485 h 5381485"/>
              <a:gd name="connsiteX5" fmla="*/ 428968 w 2573756"/>
              <a:gd name="connsiteY5" fmla="*/ 5381485 h 5381485"/>
              <a:gd name="connsiteX6" fmla="*/ 0 w 2573756"/>
              <a:gd name="connsiteY6" fmla="*/ 4952517 h 5381485"/>
              <a:gd name="connsiteX7" fmla="*/ 0 w 2573756"/>
              <a:gd name="connsiteY7" fmla="*/ 428968 h 5381485"/>
              <a:gd name="connsiteX8" fmla="*/ 428968 w 2573756"/>
              <a:gd name="connsiteY8" fmla="*/ 0 h 538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3756" h="5381485">
                <a:moveTo>
                  <a:pt x="428968" y="0"/>
                </a:moveTo>
                <a:lnTo>
                  <a:pt x="2144788" y="0"/>
                </a:lnTo>
                <a:cubicBezTo>
                  <a:pt x="2381700" y="0"/>
                  <a:pt x="2573756" y="192056"/>
                  <a:pt x="2573756" y="428968"/>
                </a:cubicBezTo>
                <a:lnTo>
                  <a:pt x="2573756" y="4952517"/>
                </a:lnTo>
                <a:cubicBezTo>
                  <a:pt x="2573756" y="5189429"/>
                  <a:pt x="2381700" y="5381485"/>
                  <a:pt x="2144788" y="5381485"/>
                </a:cubicBezTo>
                <a:lnTo>
                  <a:pt x="428968" y="5381485"/>
                </a:lnTo>
                <a:cubicBezTo>
                  <a:pt x="192056" y="5381485"/>
                  <a:pt x="0" y="5189429"/>
                  <a:pt x="0" y="4952517"/>
                </a:cubicBezTo>
                <a:lnTo>
                  <a:pt x="0" y="428968"/>
                </a:lnTo>
                <a:cubicBezTo>
                  <a:pt x="0" y="192056"/>
                  <a:pt x="192056" y="0"/>
                  <a:pt x="42896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1" name="Picture Placeholder 10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10203111" y="738259"/>
            <a:ext cx="2573756" cy="5381485"/>
          </a:xfrm>
          <a:custGeom>
            <a:avLst/>
            <a:gdLst>
              <a:gd name="connsiteX0" fmla="*/ 428968 w 2573756"/>
              <a:gd name="connsiteY0" fmla="*/ 0 h 5381485"/>
              <a:gd name="connsiteX1" fmla="*/ 2144788 w 2573756"/>
              <a:gd name="connsiteY1" fmla="*/ 0 h 5381485"/>
              <a:gd name="connsiteX2" fmla="*/ 2573756 w 2573756"/>
              <a:gd name="connsiteY2" fmla="*/ 428968 h 5381485"/>
              <a:gd name="connsiteX3" fmla="*/ 2573756 w 2573756"/>
              <a:gd name="connsiteY3" fmla="*/ 4952517 h 5381485"/>
              <a:gd name="connsiteX4" fmla="*/ 2144788 w 2573756"/>
              <a:gd name="connsiteY4" fmla="*/ 5381485 h 5381485"/>
              <a:gd name="connsiteX5" fmla="*/ 428968 w 2573756"/>
              <a:gd name="connsiteY5" fmla="*/ 5381485 h 5381485"/>
              <a:gd name="connsiteX6" fmla="*/ 0 w 2573756"/>
              <a:gd name="connsiteY6" fmla="*/ 4952517 h 5381485"/>
              <a:gd name="connsiteX7" fmla="*/ 0 w 2573756"/>
              <a:gd name="connsiteY7" fmla="*/ 428968 h 5381485"/>
              <a:gd name="connsiteX8" fmla="*/ 428968 w 2573756"/>
              <a:gd name="connsiteY8" fmla="*/ 0 h 538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3756" h="5381485">
                <a:moveTo>
                  <a:pt x="428968" y="0"/>
                </a:moveTo>
                <a:lnTo>
                  <a:pt x="2144788" y="0"/>
                </a:lnTo>
                <a:cubicBezTo>
                  <a:pt x="2381700" y="0"/>
                  <a:pt x="2573756" y="192056"/>
                  <a:pt x="2573756" y="428968"/>
                </a:cubicBezTo>
                <a:lnTo>
                  <a:pt x="2573756" y="4952517"/>
                </a:lnTo>
                <a:cubicBezTo>
                  <a:pt x="2573756" y="5189429"/>
                  <a:pt x="2381700" y="5381485"/>
                  <a:pt x="2144788" y="5381485"/>
                </a:cubicBezTo>
                <a:lnTo>
                  <a:pt x="428968" y="5381485"/>
                </a:lnTo>
                <a:cubicBezTo>
                  <a:pt x="192056" y="5381485"/>
                  <a:pt x="0" y="5189429"/>
                  <a:pt x="0" y="4952517"/>
                </a:cubicBezTo>
                <a:lnTo>
                  <a:pt x="0" y="428968"/>
                </a:lnTo>
                <a:cubicBezTo>
                  <a:pt x="0" y="192056"/>
                  <a:pt x="192056" y="0"/>
                  <a:pt x="42896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4" name="Picture Placeholder 13">
            <a:extLst/>
          </p:cNvPr>
          <p:cNvSpPr>
            <a:spLocks noGrp="1"/>
          </p:cNvSpPr>
          <p:nvPr>
            <p:ph type="pic" sz="quarter" idx="12"/>
          </p:nvPr>
        </p:nvSpPr>
        <p:spPr>
          <a:xfrm>
            <a:off x="7286552" y="3702685"/>
            <a:ext cx="2573756" cy="5381485"/>
          </a:xfrm>
          <a:custGeom>
            <a:avLst/>
            <a:gdLst>
              <a:gd name="connsiteX0" fmla="*/ 428968 w 2573756"/>
              <a:gd name="connsiteY0" fmla="*/ 0 h 5381485"/>
              <a:gd name="connsiteX1" fmla="*/ 2144788 w 2573756"/>
              <a:gd name="connsiteY1" fmla="*/ 0 h 5381485"/>
              <a:gd name="connsiteX2" fmla="*/ 2573756 w 2573756"/>
              <a:gd name="connsiteY2" fmla="*/ 428968 h 5381485"/>
              <a:gd name="connsiteX3" fmla="*/ 2573756 w 2573756"/>
              <a:gd name="connsiteY3" fmla="*/ 4952517 h 5381485"/>
              <a:gd name="connsiteX4" fmla="*/ 2144788 w 2573756"/>
              <a:gd name="connsiteY4" fmla="*/ 5381485 h 5381485"/>
              <a:gd name="connsiteX5" fmla="*/ 428968 w 2573756"/>
              <a:gd name="connsiteY5" fmla="*/ 5381485 h 5381485"/>
              <a:gd name="connsiteX6" fmla="*/ 0 w 2573756"/>
              <a:gd name="connsiteY6" fmla="*/ 4952517 h 5381485"/>
              <a:gd name="connsiteX7" fmla="*/ 0 w 2573756"/>
              <a:gd name="connsiteY7" fmla="*/ 428968 h 5381485"/>
              <a:gd name="connsiteX8" fmla="*/ 428968 w 2573756"/>
              <a:gd name="connsiteY8" fmla="*/ 0 h 538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3756" h="5381485">
                <a:moveTo>
                  <a:pt x="428968" y="0"/>
                </a:moveTo>
                <a:lnTo>
                  <a:pt x="2144788" y="0"/>
                </a:lnTo>
                <a:cubicBezTo>
                  <a:pt x="2381700" y="0"/>
                  <a:pt x="2573756" y="192056"/>
                  <a:pt x="2573756" y="428968"/>
                </a:cubicBezTo>
                <a:lnTo>
                  <a:pt x="2573756" y="4952517"/>
                </a:lnTo>
                <a:cubicBezTo>
                  <a:pt x="2573756" y="5189429"/>
                  <a:pt x="2381700" y="5381485"/>
                  <a:pt x="2144788" y="5381485"/>
                </a:cubicBezTo>
                <a:lnTo>
                  <a:pt x="428968" y="5381485"/>
                </a:lnTo>
                <a:cubicBezTo>
                  <a:pt x="192056" y="5381485"/>
                  <a:pt x="0" y="5189429"/>
                  <a:pt x="0" y="4952517"/>
                </a:cubicBezTo>
                <a:lnTo>
                  <a:pt x="0" y="428968"/>
                </a:lnTo>
                <a:cubicBezTo>
                  <a:pt x="0" y="192056"/>
                  <a:pt x="192056" y="0"/>
                  <a:pt x="42896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67134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7463779" y="405024"/>
            <a:ext cx="4728220" cy="2717621"/>
          </a:xfrm>
          <a:custGeom>
            <a:avLst/>
            <a:gdLst>
              <a:gd name="connsiteX0" fmla="*/ 1358810 w 4728220"/>
              <a:gd name="connsiteY0" fmla="*/ 0 h 2717621"/>
              <a:gd name="connsiteX1" fmla="*/ 3251845 w 4728220"/>
              <a:gd name="connsiteY1" fmla="*/ 0 h 2717621"/>
              <a:gd name="connsiteX2" fmla="*/ 3413770 w 4728220"/>
              <a:gd name="connsiteY2" fmla="*/ 0 h 2717621"/>
              <a:gd name="connsiteX3" fmla="*/ 4728220 w 4728220"/>
              <a:gd name="connsiteY3" fmla="*/ 0 h 2717621"/>
              <a:gd name="connsiteX4" fmla="*/ 4728220 w 4728220"/>
              <a:gd name="connsiteY4" fmla="*/ 2717621 h 2717621"/>
              <a:gd name="connsiteX5" fmla="*/ 3251845 w 4728220"/>
              <a:gd name="connsiteY5" fmla="*/ 2717621 h 2717621"/>
              <a:gd name="connsiteX6" fmla="*/ 3251845 w 4728220"/>
              <a:gd name="connsiteY6" fmla="*/ 2717620 h 2717621"/>
              <a:gd name="connsiteX7" fmla="*/ 1358810 w 4728220"/>
              <a:gd name="connsiteY7" fmla="*/ 2717620 h 2717621"/>
              <a:gd name="connsiteX8" fmla="*/ 0 w 4728220"/>
              <a:gd name="connsiteY8" fmla="*/ 1358810 h 2717621"/>
              <a:gd name="connsiteX9" fmla="*/ 1358810 w 4728220"/>
              <a:gd name="connsiteY9" fmla="*/ 0 h 271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28220" h="2717621">
                <a:moveTo>
                  <a:pt x="1358810" y="0"/>
                </a:moveTo>
                <a:lnTo>
                  <a:pt x="3251845" y="0"/>
                </a:lnTo>
                <a:lnTo>
                  <a:pt x="3413770" y="0"/>
                </a:lnTo>
                <a:lnTo>
                  <a:pt x="4728220" y="0"/>
                </a:lnTo>
                <a:lnTo>
                  <a:pt x="4728220" y="2717621"/>
                </a:lnTo>
                <a:lnTo>
                  <a:pt x="3251845" y="2717621"/>
                </a:lnTo>
                <a:lnTo>
                  <a:pt x="3251845" y="2717620"/>
                </a:lnTo>
                <a:lnTo>
                  <a:pt x="1358810" y="2717620"/>
                </a:lnTo>
                <a:cubicBezTo>
                  <a:pt x="608360" y="2717620"/>
                  <a:pt x="0" y="2109260"/>
                  <a:pt x="0" y="1358810"/>
                </a:cubicBezTo>
                <a:cubicBezTo>
                  <a:pt x="0" y="608360"/>
                  <a:pt x="608360" y="0"/>
                  <a:pt x="135881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5606406" y="3360398"/>
            <a:ext cx="6585595" cy="2717622"/>
          </a:xfrm>
          <a:custGeom>
            <a:avLst/>
            <a:gdLst>
              <a:gd name="connsiteX0" fmla="*/ 1358810 w 6585595"/>
              <a:gd name="connsiteY0" fmla="*/ 0 h 2717622"/>
              <a:gd name="connsiteX1" fmla="*/ 3251845 w 6585595"/>
              <a:gd name="connsiteY1" fmla="*/ 0 h 2717622"/>
              <a:gd name="connsiteX2" fmla="*/ 3413770 w 6585595"/>
              <a:gd name="connsiteY2" fmla="*/ 0 h 2717622"/>
              <a:gd name="connsiteX3" fmla="*/ 4523433 w 6585595"/>
              <a:gd name="connsiteY3" fmla="*/ 0 h 2717622"/>
              <a:gd name="connsiteX4" fmla="*/ 4728220 w 6585595"/>
              <a:gd name="connsiteY4" fmla="*/ 0 h 2717622"/>
              <a:gd name="connsiteX5" fmla="*/ 6585595 w 6585595"/>
              <a:gd name="connsiteY5" fmla="*/ 0 h 2717622"/>
              <a:gd name="connsiteX6" fmla="*/ 6585595 w 6585595"/>
              <a:gd name="connsiteY6" fmla="*/ 2717622 h 2717622"/>
              <a:gd name="connsiteX7" fmla="*/ 4523433 w 6585595"/>
              <a:gd name="connsiteY7" fmla="*/ 2717622 h 2717622"/>
              <a:gd name="connsiteX8" fmla="*/ 4523433 w 6585595"/>
              <a:gd name="connsiteY8" fmla="*/ 2717621 h 2717622"/>
              <a:gd name="connsiteX9" fmla="*/ 3251845 w 6585595"/>
              <a:gd name="connsiteY9" fmla="*/ 2717621 h 2717622"/>
              <a:gd name="connsiteX10" fmla="*/ 3251845 w 6585595"/>
              <a:gd name="connsiteY10" fmla="*/ 2717620 h 2717622"/>
              <a:gd name="connsiteX11" fmla="*/ 1358810 w 6585595"/>
              <a:gd name="connsiteY11" fmla="*/ 2717620 h 2717622"/>
              <a:gd name="connsiteX12" fmla="*/ 0 w 6585595"/>
              <a:gd name="connsiteY12" fmla="*/ 1358810 h 2717622"/>
              <a:gd name="connsiteX13" fmla="*/ 1358810 w 6585595"/>
              <a:gd name="connsiteY13" fmla="*/ 0 h 27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85595" h="2717622">
                <a:moveTo>
                  <a:pt x="1358810" y="0"/>
                </a:moveTo>
                <a:lnTo>
                  <a:pt x="3251845" y="0"/>
                </a:lnTo>
                <a:lnTo>
                  <a:pt x="3413770" y="0"/>
                </a:lnTo>
                <a:lnTo>
                  <a:pt x="4523433" y="0"/>
                </a:lnTo>
                <a:lnTo>
                  <a:pt x="4728220" y="0"/>
                </a:lnTo>
                <a:lnTo>
                  <a:pt x="6585595" y="0"/>
                </a:lnTo>
                <a:lnTo>
                  <a:pt x="6585595" y="2717622"/>
                </a:lnTo>
                <a:lnTo>
                  <a:pt x="4523433" y="2717622"/>
                </a:lnTo>
                <a:lnTo>
                  <a:pt x="4523433" y="2717621"/>
                </a:lnTo>
                <a:lnTo>
                  <a:pt x="3251845" y="2717621"/>
                </a:lnTo>
                <a:lnTo>
                  <a:pt x="3251845" y="2717620"/>
                </a:lnTo>
                <a:lnTo>
                  <a:pt x="1358810" y="2717620"/>
                </a:lnTo>
                <a:cubicBezTo>
                  <a:pt x="608360" y="2717620"/>
                  <a:pt x="0" y="2109260"/>
                  <a:pt x="0" y="1358810"/>
                </a:cubicBezTo>
                <a:cubicBezTo>
                  <a:pt x="0" y="608360"/>
                  <a:pt x="608360" y="0"/>
                  <a:pt x="135881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175508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-4043093" y="-1679638"/>
            <a:ext cx="8188173" cy="7347995"/>
          </a:xfrm>
          <a:custGeom>
            <a:avLst/>
            <a:gdLst>
              <a:gd name="connsiteX0" fmla="*/ 4085445 w 8188173"/>
              <a:gd name="connsiteY0" fmla="*/ 4816069 h 7347995"/>
              <a:gd name="connsiteX1" fmla="*/ 4347370 w 8188173"/>
              <a:gd name="connsiteY1" fmla="*/ 4847818 h 7347995"/>
              <a:gd name="connsiteX2" fmla="*/ 4410865 w 8188173"/>
              <a:gd name="connsiteY2" fmla="*/ 4863692 h 7347995"/>
              <a:gd name="connsiteX3" fmla="*/ 4426740 w 8188173"/>
              <a:gd name="connsiteY3" fmla="*/ 4871629 h 7347995"/>
              <a:gd name="connsiteX4" fmla="*/ 4974399 w 8188173"/>
              <a:gd name="connsiteY4" fmla="*/ 5204986 h 7347995"/>
              <a:gd name="connsiteX5" fmla="*/ 5125203 w 8188173"/>
              <a:gd name="connsiteY5" fmla="*/ 5387538 h 7347995"/>
              <a:gd name="connsiteX6" fmla="*/ 5180762 w 8188173"/>
              <a:gd name="connsiteY6" fmla="*/ 5482784 h 7347995"/>
              <a:gd name="connsiteX7" fmla="*/ 5331566 w 8188173"/>
              <a:gd name="connsiteY7" fmla="*/ 6101874 h 7347995"/>
              <a:gd name="connsiteX8" fmla="*/ 5331566 w 8188173"/>
              <a:gd name="connsiteY8" fmla="*/ 6117748 h 7347995"/>
              <a:gd name="connsiteX9" fmla="*/ 5315692 w 8188173"/>
              <a:gd name="connsiteY9" fmla="*/ 6260616 h 7347995"/>
              <a:gd name="connsiteX10" fmla="*/ 5315692 w 8188173"/>
              <a:gd name="connsiteY10" fmla="*/ 6276490 h 7347995"/>
              <a:gd name="connsiteX11" fmla="*/ 5299819 w 8188173"/>
              <a:gd name="connsiteY11" fmla="*/ 6363797 h 7347995"/>
              <a:gd name="connsiteX12" fmla="*/ 5283945 w 8188173"/>
              <a:gd name="connsiteY12" fmla="*/ 6427294 h 7347995"/>
              <a:gd name="connsiteX13" fmla="*/ 4942649 w 8188173"/>
              <a:gd name="connsiteY13" fmla="*/ 6998765 h 7347995"/>
              <a:gd name="connsiteX14" fmla="*/ 4855342 w 8188173"/>
              <a:gd name="connsiteY14" fmla="*/ 7070199 h 7347995"/>
              <a:gd name="connsiteX15" fmla="*/ 4783908 w 8188173"/>
              <a:gd name="connsiteY15" fmla="*/ 7125757 h 7347995"/>
              <a:gd name="connsiteX16" fmla="*/ 4736287 w 8188173"/>
              <a:gd name="connsiteY16" fmla="*/ 7157506 h 7347995"/>
              <a:gd name="connsiteX17" fmla="*/ 4680727 w 8188173"/>
              <a:gd name="connsiteY17" fmla="*/ 7189254 h 7347995"/>
              <a:gd name="connsiteX18" fmla="*/ 4267999 w 8188173"/>
              <a:gd name="connsiteY18" fmla="*/ 7292435 h 7347995"/>
              <a:gd name="connsiteX19" fmla="*/ 4045761 w 8188173"/>
              <a:gd name="connsiteY19" fmla="*/ 7347995 h 7347995"/>
              <a:gd name="connsiteX20" fmla="*/ 4006076 w 8188173"/>
              <a:gd name="connsiteY20" fmla="*/ 7347995 h 7347995"/>
              <a:gd name="connsiteX21" fmla="*/ 3982264 w 8188173"/>
              <a:gd name="connsiteY21" fmla="*/ 7347995 h 7347995"/>
              <a:gd name="connsiteX22" fmla="*/ 3871146 w 8188173"/>
              <a:gd name="connsiteY22" fmla="*/ 7332121 h 7347995"/>
              <a:gd name="connsiteX23" fmla="*/ 3783838 w 8188173"/>
              <a:gd name="connsiteY23" fmla="*/ 7316248 h 7347995"/>
              <a:gd name="connsiteX24" fmla="*/ 3712404 w 8188173"/>
              <a:gd name="connsiteY24" fmla="*/ 7300374 h 7347995"/>
              <a:gd name="connsiteX25" fmla="*/ 3156809 w 8188173"/>
              <a:gd name="connsiteY25" fmla="*/ 6959078 h 7347995"/>
              <a:gd name="connsiteX26" fmla="*/ 3077439 w 8188173"/>
              <a:gd name="connsiteY26" fmla="*/ 6871771 h 7347995"/>
              <a:gd name="connsiteX27" fmla="*/ 3013942 w 8188173"/>
              <a:gd name="connsiteY27" fmla="*/ 6792400 h 7347995"/>
              <a:gd name="connsiteX28" fmla="*/ 2998068 w 8188173"/>
              <a:gd name="connsiteY28" fmla="*/ 6768590 h 7347995"/>
              <a:gd name="connsiteX29" fmla="*/ 2958382 w 8188173"/>
              <a:gd name="connsiteY29" fmla="*/ 6697156 h 7347995"/>
              <a:gd name="connsiteX30" fmla="*/ 2799640 w 8188173"/>
              <a:gd name="connsiteY30" fmla="*/ 6062190 h 7347995"/>
              <a:gd name="connsiteX31" fmla="*/ 2799640 w 8188173"/>
              <a:gd name="connsiteY31" fmla="*/ 6030441 h 7347995"/>
              <a:gd name="connsiteX32" fmla="*/ 2799640 w 8188173"/>
              <a:gd name="connsiteY32" fmla="*/ 5998693 h 7347995"/>
              <a:gd name="connsiteX33" fmla="*/ 2799640 w 8188173"/>
              <a:gd name="connsiteY33" fmla="*/ 5974882 h 7347995"/>
              <a:gd name="connsiteX34" fmla="*/ 2807577 w 8188173"/>
              <a:gd name="connsiteY34" fmla="*/ 5919322 h 7347995"/>
              <a:gd name="connsiteX35" fmla="*/ 2815516 w 8188173"/>
              <a:gd name="connsiteY35" fmla="*/ 5895512 h 7347995"/>
              <a:gd name="connsiteX36" fmla="*/ 2831390 w 8188173"/>
              <a:gd name="connsiteY36" fmla="*/ 5800267 h 7347995"/>
              <a:gd name="connsiteX37" fmla="*/ 2847263 w 8188173"/>
              <a:gd name="connsiteY37" fmla="*/ 5736770 h 7347995"/>
              <a:gd name="connsiteX38" fmla="*/ 3188557 w 8188173"/>
              <a:gd name="connsiteY38" fmla="*/ 5173238 h 7347995"/>
              <a:gd name="connsiteX39" fmla="*/ 3196494 w 8188173"/>
              <a:gd name="connsiteY39" fmla="*/ 5157363 h 7347995"/>
              <a:gd name="connsiteX40" fmla="*/ 3379048 w 8188173"/>
              <a:gd name="connsiteY40" fmla="*/ 5014497 h 7347995"/>
              <a:gd name="connsiteX41" fmla="*/ 3450481 w 8188173"/>
              <a:gd name="connsiteY41" fmla="*/ 4974811 h 7347995"/>
              <a:gd name="connsiteX42" fmla="*/ 4085445 w 8188173"/>
              <a:gd name="connsiteY42" fmla="*/ 4816069 h 7347995"/>
              <a:gd name="connsiteX43" fmla="*/ 4386012 w 8188173"/>
              <a:gd name="connsiteY43" fmla="*/ 8547 h 7347995"/>
              <a:gd name="connsiteX44" fmla="*/ 8188173 w 8188173"/>
              <a:gd name="connsiteY44" fmla="*/ 1618950 h 7347995"/>
              <a:gd name="connsiteX45" fmla="*/ 5743361 w 8188173"/>
              <a:gd name="connsiteY45" fmla="*/ 5664794 h 7347995"/>
              <a:gd name="connsiteX46" fmla="*/ 5663983 w 8188173"/>
              <a:gd name="connsiteY46" fmla="*/ 5347473 h 7347995"/>
              <a:gd name="connsiteX47" fmla="*/ 5663983 w 8188173"/>
              <a:gd name="connsiteY47" fmla="*/ 5323675 h 7347995"/>
              <a:gd name="connsiteX48" fmla="*/ 4386012 w 8188173"/>
              <a:gd name="connsiteY48" fmla="*/ 8547 h 7347995"/>
              <a:gd name="connsiteX49" fmla="*/ 3864116 w 8188173"/>
              <a:gd name="connsiteY49" fmla="*/ 0 h 7347995"/>
              <a:gd name="connsiteX50" fmla="*/ 4967014 w 8188173"/>
              <a:gd name="connsiteY50" fmla="*/ 4602464 h 7347995"/>
              <a:gd name="connsiteX51" fmla="*/ 4681372 w 8188173"/>
              <a:gd name="connsiteY51" fmla="*/ 4427887 h 7347995"/>
              <a:gd name="connsiteX52" fmla="*/ 4649634 w 8188173"/>
              <a:gd name="connsiteY52" fmla="*/ 4412017 h 7347995"/>
              <a:gd name="connsiteX53" fmla="*/ 0 w 8188173"/>
              <a:gd name="connsiteY53" fmla="*/ 1555315 h 7347995"/>
              <a:gd name="connsiteX54" fmla="*/ 3864116 w 8188173"/>
              <a:gd name="connsiteY54" fmla="*/ 0 h 734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188173" h="7347995">
                <a:moveTo>
                  <a:pt x="4085445" y="4816069"/>
                </a:moveTo>
                <a:cubicBezTo>
                  <a:pt x="4172753" y="4816069"/>
                  <a:pt x="4260062" y="4824006"/>
                  <a:pt x="4347370" y="4847818"/>
                </a:cubicBezTo>
                <a:cubicBezTo>
                  <a:pt x="4371181" y="4847818"/>
                  <a:pt x="4387054" y="4855755"/>
                  <a:pt x="4410865" y="4863692"/>
                </a:cubicBezTo>
                <a:cubicBezTo>
                  <a:pt x="4410865" y="4863692"/>
                  <a:pt x="4410865" y="4863692"/>
                  <a:pt x="4426740" y="4871629"/>
                </a:cubicBezTo>
                <a:cubicBezTo>
                  <a:pt x="4426740" y="4871629"/>
                  <a:pt x="4426740" y="4871629"/>
                  <a:pt x="4974399" y="5204986"/>
                </a:cubicBezTo>
                <a:cubicBezTo>
                  <a:pt x="5029957" y="5260546"/>
                  <a:pt x="5077580" y="5324043"/>
                  <a:pt x="5125203" y="5387538"/>
                </a:cubicBezTo>
                <a:cubicBezTo>
                  <a:pt x="5141077" y="5419287"/>
                  <a:pt x="5164888" y="5451035"/>
                  <a:pt x="5180762" y="5482784"/>
                </a:cubicBezTo>
                <a:cubicBezTo>
                  <a:pt x="5180762" y="5482784"/>
                  <a:pt x="5180762" y="5482784"/>
                  <a:pt x="5331566" y="6101874"/>
                </a:cubicBezTo>
                <a:cubicBezTo>
                  <a:pt x="5331566" y="6101874"/>
                  <a:pt x="5331566" y="6101874"/>
                  <a:pt x="5331566" y="6117748"/>
                </a:cubicBezTo>
                <a:cubicBezTo>
                  <a:pt x="5331566" y="6165371"/>
                  <a:pt x="5323629" y="6212993"/>
                  <a:pt x="5315692" y="6260616"/>
                </a:cubicBezTo>
                <a:cubicBezTo>
                  <a:pt x="5315692" y="6260616"/>
                  <a:pt x="5315692" y="6260616"/>
                  <a:pt x="5315692" y="6276490"/>
                </a:cubicBezTo>
                <a:cubicBezTo>
                  <a:pt x="5315692" y="6300302"/>
                  <a:pt x="5307755" y="6324113"/>
                  <a:pt x="5299819" y="6363797"/>
                </a:cubicBezTo>
                <a:cubicBezTo>
                  <a:pt x="5291882" y="6387610"/>
                  <a:pt x="5291882" y="6403483"/>
                  <a:pt x="5283945" y="6427294"/>
                </a:cubicBezTo>
                <a:cubicBezTo>
                  <a:pt x="5283945" y="6427294"/>
                  <a:pt x="5283945" y="6427294"/>
                  <a:pt x="4942649" y="6998765"/>
                </a:cubicBezTo>
                <a:cubicBezTo>
                  <a:pt x="4910902" y="7022575"/>
                  <a:pt x="4887089" y="7046386"/>
                  <a:pt x="4855342" y="7070199"/>
                </a:cubicBezTo>
                <a:cubicBezTo>
                  <a:pt x="4831531" y="7094009"/>
                  <a:pt x="4799782" y="7117820"/>
                  <a:pt x="4783908" y="7125757"/>
                </a:cubicBezTo>
                <a:cubicBezTo>
                  <a:pt x="4783908" y="7125757"/>
                  <a:pt x="4783908" y="7125757"/>
                  <a:pt x="4736287" y="7157506"/>
                </a:cubicBezTo>
                <a:cubicBezTo>
                  <a:pt x="4720411" y="7165443"/>
                  <a:pt x="4696600" y="7181317"/>
                  <a:pt x="4680727" y="7189254"/>
                </a:cubicBezTo>
                <a:cubicBezTo>
                  <a:pt x="4680727" y="7189254"/>
                  <a:pt x="4680727" y="7189254"/>
                  <a:pt x="4267999" y="7292435"/>
                </a:cubicBezTo>
                <a:cubicBezTo>
                  <a:pt x="4267999" y="7292435"/>
                  <a:pt x="4267999" y="7292435"/>
                  <a:pt x="4045761" y="7347995"/>
                </a:cubicBezTo>
                <a:cubicBezTo>
                  <a:pt x="4045761" y="7347995"/>
                  <a:pt x="4045761" y="7347995"/>
                  <a:pt x="4006076" y="7347995"/>
                </a:cubicBezTo>
                <a:cubicBezTo>
                  <a:pt x="4006076" y="7347995"/>
                  <a:pt x="4006076" y="7347995"/>
                  <a:pt x="3982264" y="7347995"/>
                </a:cubicBezTo>
                <a:cubicBezTo>
                  <a:pt x="3982264" y="7347995"/>
                  <a:pt x="3982264" y="7347995"/>
                  <a:pt x="3871146" y="7332121"/>
                </a:cubicBezTo>
                <a:cubicBezTo>
                  <a:pt x="3847335" y="7332121"/>
                  <a:pt x="3823523" y="7324184"/>
                  <a:pt x="3783838" y="7316248"/>
                </a:cubicBezTo>
                <a:cubicBezTo>
                  <a:pt x="3760027" y="7308311"/>
                  <a:pt x="3736215" y="7308311"/>
                  <a:pt x="3712404" y="7300374"/>
                </a:cubicBezTo>
                <a:cubicBezTo>
                  <a:pt x="3712404" y="7300374"/>
                  <a:pt x="3712404" y="7300374"/>
                  <a:pt x="3156809" y="6959078"/>
                </a:cubicBezTo>
                <a:cubicBezTo>
                  <a:pt x="3125060" y="6935268"/>
                  <a:pt x="3101249" y="6903520"/>
                  <a:pt x="3077439" y="6871771"/>
                </a:cubicBezTo>
                <a:cubicBezTo>
                  <a:pt x="3053628" y="6847960"/>
                  <a:pt x="3037752" y="6824150"/>
                  <a:pt x="3013942" y="6792400"/>
                </a:cubicBezTo>
                <a:cubicBezTo>
                  <a:pt x="3013942" y="6784463"/>
                  <a:pt x="3006005" y="6776526"/>
                  <a:pt x="2998068" y="6768590"/>
                </a:cubicBezTo>
                <a:cubicBezTo>
                  <a:pt x="2982194" y="6744779"/>
                  <a:pt x="2966319" y="6720966"/>
                  <a:pt x="2958382" y="6697156"/>
                </a:cubicBezTo>
                <a:cubicBezTo>
                  <a:pt x="2958382" y="6697156"/>
                  <a:pt x="2958382" y="6697156"/>
                  <a:pt x="2799640" y="6062190"/>
                </a:cubicBezTo>
                <a:cubicBezTo>
                  <a:pt x="2799640" y="6062190"/>
                  <a:pt x="2799640" y="6062190"/>
                  <a:pt x="2799640" y="6030441"/>
                </a:cubicBezTo>
                <a:cubicBezTo>
                  <a:pt x="2799640" y="6022505"/>
                  <a:pt x="2799640" y="6014567"/>
                  <a:pt x="2799640" y="5998693"/>
                </a:cubicBezTo>
                <a:cubicBezTo>
                  <a:pt x="2799640" y="5990756"/>
                  <a:pt x="2799640" y="5982819"/>
                  <a:pt x="2799640" y="5974882"/>
                </a:cubicBezTo>
                <a:cubicBezTo>
                  <a:pt x="2807577" y="5959007"/>
                  <a:pt x="2807577" y="5935196"/>
                  <a:pt x="2807577" y="5919322"/>
                </a:cubicBezTo>
                <a:cubicBezTo>
                  <a:pt x="2807577" y="5919322"/>
                  <a:pt x="2815516" y="5895512"/>
                  <a:pt x="2815516" y="5895512"/>
                </a:cubicBezTo>
                <a:cubicBezTo>
                  <a:pt x="2815516" y="5863764"/>
                  <a:pt x="2823453" y="5839952"/>
                  <a:pt x="2831390" y="5800267"/>
                </a:cubicBezTo>
                <a:cubicBezTo>
                  <a:pt x="2831390" y="5776455"/>
                  <a:pt x="2839326" y="5752644"/>
                  <a:pt x="2847263" y="5736770"/>
                </a:cubicBezTo>
                <a:cubicBezTo>
                  <a:pt x="2847263" y="5736770"/>
                  <a:pt x="2847263" y="5736770"/>
                  <a:pt x="3188557" y="5173238"/>
                </a:cubicBezTo>
                <a:cubicBezTo>
                  <a:pt x="3188557" y="5173238"/>
                  <a:pt x="3188557" y="5173238"/>
                  <a:pt x="3196494" y="5157363"/>
                </a:cubicBezTo>
                <a:cubicBezTo>
                  <a:pt x="3252054" y="5109741"/>
                  <a:pt x="3315551" y="5054181"/>
                  <a:pt x="3379048" y="5014497"/>
                </a:cubicBezTo>
                <a:cubicBezTo>
                  <a:pt x="3402858" y="4998623"/>
                  <a:pt x="3426669" y="4990684"/>
                  <a:pt x="3450481" y="4974811"/>
                </a:cubicBezTo>
                <a:cubicBezTo>
                  <a:pt x="3450481" y="4974811"/>
                  <a:pt x="3450481" y="4974811"/>
                  <a:pt x="4085445" y="4816069"/>
                </a:cubicBezTo>
                <a:close/>
                <a:moveTo>
                  <a:pt x="4386012" y="8547"/>
                </a:moveTo>
                <a:cubicBezTo>
                  <a:pt x="5806861" y="79945"/>
                  <a:pt x="7148334" y="651122"/>
                  <a:pt x="8188173" y="1618950"/>
                </a:cubicBezTo>
                <a:cubicBezTo>
                  <a:pt x="8188173" y="1618950"/>
                  <a:pt x="8188173" y="1618950"/>
                  <a:pt x="5743361" y="5664794"/>
                </a:cubicBezTo>
                <a:cubicBezTo>
                  <a:pt x="5743361" y="5664794"/>
                  <a:pt x="5743361" y="5664794"/>
                  <a:pt x="5663983" y="5347473"/>
                </a:cubicBezTo>
                <a:cubicBezTo>
                  <a:pt x="5663983" y="5339540"/>
                  <a:pt x="5663983" y="5331606"/>
                  <a:pt x="5663983" y="5323675"/>
                </a:cubicBezTo>
                <a:cubicBezTo>
                  <a:pt x="5663983" y="5323675"/>
                  <a:pt x="5663983" y="5323675"/>
                  <a:pt x="4386012" y="8547"/>
                </a:cubicBezTo>
                <a:close/>
                <a:moveTo>
                  <a:pt x="3864116" y="0"/>
                </a:moveTo>
                <a:cubicBezTo>
                  <a:pt x="3864116" y="0"/>
                  <a:pt x="3864116" y="0"/>
                  <a:pt x="4967014" y="4602464"/>
                </a:cubicBezTo>
                <a:cubicBezTo>
                  <a:pt x="4967014" y="4602464"/>
                  <a:pt x="4967014" y="4602464"/>
                  <a:pt x="4681372" y="4427887"/>
                </a:cubicBezTo>
                <a:cubicBezTo>
                  <a:pt x="4673437" y="4419952"/>
                  <a:pt x="4657567" y="4412017"/>
                  <a:pt x="4649634" y="4412017"/>
                </a:cubicBezTo>
                <a:cubicBezTo>
                  <a:pt x="4649634" y="4412017"/>
                  <a:pt x="4649634" y="4412017"/>
                  <a:pt x="0" y="1555315"/>
                </a:cubicBezTo>
                <a:cubicBezTo>
                  <a:pt x="1063226" y="603080"/>
                  <a:pt x="2435901" y="47611"/>
                  <a:pt x="3864116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-870357" y="302611"/>
            <a:ext cx="6966356" cy="10181814"/>
          </a:xfrm>
          <a:custGeom>
            <a:avLst/>
            <a:gdLst>
              <a:gd name="connsiteX0" fmla="*/ 0 w 6966356"/>
              <a:gd name="connsiteY0" fmla="*/ 5579350 h 10181814"/>
              <a:gd name="connsiteX1" fmla="*/ 4981257 w 6966356"/>
              <a:gd name="connsiteY1" fmla="*/ 8594757 h 10181814"/>
              <a:gd name="connsiteX2" fmla="*/ 1134267 w 6966356"/>
              <a:gd name="connsiteY2" fmla="*/ 10181814 h 10181814"/>
              <a:gd name="connsiteX3" fmla="*/ 0 w 6966356"/>
              <a:gd name="connsiteY3" fmla="*/ 5579350 h 10181814"/>
              <a:gd name="connsiteX4" fmla="*/ 6966356 w 6966356"/>
              <a:gd name="connsiteY4" fmla="*/ 4380317 h 10181814"/>
              <a:gd name="connsiteX5" fmla="*/ 5355953 w 6966356"/>
              <a:gd name="connsiteY5" fmla="*/ 8222350 h 10181814"/>
              <a:gd name="connsiteX6" fmla="*/ 1310109 w 6966356"/>
              <a:gd name="connsiteY6" fmla="*/ 5777420 h 10181814"/>
              <a:gd name="connsiteX7" fmla="*/ 1643297 w 6966356"/>
              <a:gd name="connsiteY7" fmla="*/ 5698040 h 10181814"/>
              <a:gd name="connsiteX8" fmla="*/ 1651229 w 6966356"/>
              <a:gd name="connsiteY8" fmla="*/ 5690102 h 10181814"/>
              <a:gd name="connsiteX9" fmla="*/ 1667095 w 6966356"/>
              <a:gd name="connsiteY9" fmla="*/ 5690102 h 10181814"/>
              <a:gd name="connsiteX10" fmla="*/ 1682962 w 6966356"/>
              <a:gd name="connsiteY10" fmla="*/ 5682163 h 10181814"/>
              <a:gd name="connsiteX11" fmla="*/ 6966356 w 6966356"/>
              <a:gd name="connsiteY11" fmla="*/ 4380317 h 10181814"/>
              <a:gd name="connsiteX12" fmla="*/ 5387442 w 6966356"/>
              <a:gd name="connsiteY12" fmla="*/ 0 h 10181814"/>
              <a:gd name="connsiteX13" fmla="*/ 6966354 w 6966356"/>
              <a:gd name="connsiteY13" fmla="*/ 3857598 h 10181814"/>
              <a:gd name="connsiteX14" fmla="*/ 2372433 w 6966356"/>
              <a:gd name="connsiteY14" fmla="*/ 4992650 h 10181814"/>
              <a:gd name="connsiteX15" fmla="*/ 5387442 w 6966356"/>
              <a:gd name="connsiteY15" fmla="*/ 0 h 1018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66356" h="10181814">
                <a:moveTo>
                  <a:pt x="0" y="5579350"/>
                </a:moveTo>
                <a:cubicBezTo>
                  <a:pt x="0" y="5579350"/>
                  <a:pt x="0" y="5579350"/>
                  <a:pt x="4981257" y="8594757"/>
                </a:cubicBezTo>
                <a:cubicBezTo>
                  <a:pt x="3926309" y="9562862"/>
                  <a:pt x="2562016" y="10118331"/>
                  <a:pt x="1134267" y="10181814"/>
                </a:cubicBezTo>
                <a:cubicBezTo>
                  <a:pt x="1134267" y="10181814"/>
                  <a:pt x="1134267" y="10181814"/>
                  <a:pt x="0" y="5579350"/>
                </a:cubicBezTo>
                <a:close/>
                <a:moveTo>
                  <a:pt x="6966356" y="4380317"/>
                </a:moveTo>
                <a:cubicBezTo>
                  <a:pt x="6902892" y="5809173"/>
                  <a:pt x="6331715" y="7174523"/>
                  <a:pt x="5355953" y="8222350"/>
                </a:cubicBezTo>
                <a:cubicBezTo>
                  <a:pt x="5355953" y="8222350"/>
                  <a:pt x="5355953" y="8222350"/>
                  <a:pt x="1310109" y="5777420"/>
                </a:cubicBezTo>
                <a:cubicBezTo>
                  <a:pt x="1310109" y="5777420"/>
                  <a:pt x="1310109" y="5777420"/>
                  <a:pt x="1643297" y="5698040"/>
                </a:cubicBezTo>
                <a:cubicBezTo>
                  <a:pt x="1651229" y="5698040"/>
                  <a:pt x="1651229" y="5690102"/>
                  <a:pt x="1651229" y="5690102"/>
                </a:cubicBezTo>
                <a:cubicBezTo>
                  <a:pt x="1659162" y="5690102"/>
                  <a:pt x="1667095" y="5690102"/>
                  <a:pt x="1667095" y="5690102"/>
                </a:cubicBezTo>
                <a:cubicBezTo>
                  <a:pt x="1675029" y="5690102"/>
                  <a:pt x="1682962" y="5690102"/>
                  <a:pt x="1682962" y="5682163"/>
                </a:cubicBezTo>
                <a:cubicBezTo>
                  <a:pt x="1682962" y="5682163"/>
                  <a:pt x="1682962" y="5682163"/>
                  <a:pt x="6966356" y="4380317"/>
                </a:cubicBezTo>
                <a:close/>
                <a:moveTo>
                  <a:pt x="5387442" y="0"/>
                </a:moveTo>
                <a:cubicBezTo>
                  <a:pt x="6347485" y="1063617"/>
                  <a:pt x="6910814" y="2428858"/>
                  <a:pt x="6966354" y="3857598"/>
                </a:cubicBezTo>
                <a:cubicBezTo>
                  <a:pt x="6966354" y="3857598"/>
                  <a:pt x="6966354" y="3857598"/>
                  <a:pt x="2372433" y="4992650"/>
                </a:cubicBezTo>
                <a:cubicBezTo>
                  <a:pt x="2372433" y="4992650"/>
                  <a:pt x="2372433" y="4992650"/>
                  <a:pt x="538744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471721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6209916" y="993763"/>
            <a:ext cx="4870949" cy="4871002"/>
          </a:xfrm>
          <a:custGeom>
            <a:avLst/>
            <a:gdLst>
              <a:gd name="connsiteX0" fmla="*/ 2625896 w 4870949"/>
              <a:gd name="connsiteY0" fmla="*/ 3101420 h 4871002"/>
              <a:gd name="connsiteX1" fmla="*/ 1712055 w 4870949"/>
              <a:gd name="connsiteY1" fmla="*/ 4759374 h 4871002"/>
              <a:gd name="connsiteX2" fmla="*/ 384344 w 4870949"/>
              <a:gd name="connsiteY2" fmla="*/ 3749666 h 4871002"/>
              <a:gd name="connsiteX3" fmla="*/ 2477502 w 4870949"/>
              <a:gd name="connsiteY3" fmla="*/ 3143054 h 4871002"/>
              <a:gd name="connsiteX4" fmla="*/ 2484595 w 4870949"/>
              <a:gd name="connsiteY4" fmla="*/ 3142630 h 4871002"/>
              <a:gd name="connsiteX5" fmla="*/ 2490098 w 4870949"/>
              <a:gd name="connsiteY5" fmla="*/ 3139453 h 4871002"/>
              <a:gd name="connsiteX6" fmla="*/ 2494438 w 4870949"/>
              <a:gd name="connsiteY6" fmla="*/ 3140617 h 4871002"/>
              <a:gd name="connsiteX7" fmla="*/ 2625896 w 4870949"/>
              <a:gd name="connsiteY7" fmla="*/ 3101420 h 4871002"/>
              <a:gd name="connsiteX8" fmla="*/ 3039608 w 4870949"/>
              <a:gd name="connsiteY8" fmla="*/ 2770241 h 4871002"/>
              <a:gd name="connsiteX9" fmla="*/ 3567642 w 4870949"/>
              <a:gd name="connsiteY9" fmla="*/ 4593595 h 4871002"/>
              <a:gd name="connsiteX10" fmla="*/ 1915236 w 4870949"/>
              <a:gd name="connsiteY10" fmla="*/ 4813746 h 4871002"/>
              <a:gd name="connsiteX11" fmla="*/ 3039608 w 4870949"/>
              <a:gd name="connsiteY11" fmla="*/ 2770241 h 4871002"/>
              <a:gd name="connsiteX12" fmla="*/ 3099595 w 4870949"/>
              <a:gd name="connsiteY12" fmla="*/ 2244340 h 4871002"/>
              <a:gd name="connsiteX13" fmla="*/ 4761889 w 4870949"/>
              <a:gd name="connsiteY13" fmla="*/ 3159343 h 4871002"/>
              <a:gd name="connsiteX14" fmla="*/ 3747843 w 4870949"/>
              <a:gd name="connsiteY14" fmla="*/ 4485890 h 4871002"/>
              <a:gd name="connsiteX15" fmla="*/ 3143983 w 4870949"/>
              <a:gd name="connsiteY15" fmla="*/ 2391144 h 4871002"/>
              <a:gd name="connsiteX16" fmla="*/ 3142395 w 4870949"/>
              <a:gd name="connsiteY16" fmla="*/ 2388393 h 4871002"/>
              <a:gd name="connsiteX17" fmla="*/ 3139217 w 4870949"/>
              <a:gd name="connsiteY17" fmla="*/ 2382889 h 4871002"/>
              <a:gd name="connsiteX18" fmla="*/ 3099595 w 4870949"/>
              <a:gd name="connsiteY18" fmla="*/ 2244340 h 4871002"/>
              <a:gd name="connsiteX19" fmla="*/ 2458530 w 4870949"/>
              <a:gd name="connsiteY19" fmla="*/ 1928884 h 4871002"/>
              <a:gd name="connsiteX20" fmla="*/ 2550347 w 4870949"/>
              <a:gd name="connsiteY20" fmla="*/ 1941865 h 4871002"/>
              <a:gd name="connsiteX21" fmla="*/ 2556271 w 4870949"/>
              <a:gd name="connsiteY21" fmla="*/ 1945777 h 4871002"/>
              <a:gd name="connsiteX22" fmla="*/ 2787218 w 4870949"/>
              <a:gd name="connsiteY22" fmla="*/ 2072738 h 4871002"/>
              <a:gd name="connsiteX23" fmla="*/ 2805417 w 4870949"/>
              <a:gd name="connsiteY23" fmla="*/ 2091560 h 4871002"/>
              <a:gd name="connsiteX24" fmla="*/ 2829967 w 4870949"/>
              <a:gd name="connsiteY24" fmla="*/ 2121381 h 4871002"/>
              <a:gd name="connsiteX25" fmla="*/ 2837479 w 4870949"/>
              <a:gd name="connsiteY25" fmla="*/ 2128042 h 4871002"/>
              <a:gd name="connsiteX26" fmla="*/ 2851341 w 4870949"/>
              <a:gd name="connsiteY26" fmla="*/ 2145702 h 4871002"/>
              <a:gd name="connsiteX27" fmla="*/ 2856103 w 4870949"/>
              <a:gd name="connsiteY27" fmla="*/ 2153951 h 4871002"/>
              <a:gd name="connsiteX28" fmla="*/ 2862453 w 4870949"/>
              <a:gd name="connsiteY28" fmla="*/ 2164950 h 4871002"/>
              <a:gd name="connsiteX29" fmla="*/ 2868803 w 4870949"/>
              <a:gd name="connsiteY29" fmla="*/ 2175948 h 4871002"/>
              <a:gd name="connsiteX30" fmla="*/ 2940811 w 4870949"/>
              <a:gd name="connsiteY30" fmla="*/ 2427669 h 4871002"/>
              <a:gd name="connsiteX31" fmla="*/ 2941350 w 4870949"/>
              <a:gd name="connsiteY31" fmla="*/ 2460353 h 4871002"/>
              <a:gd name="connsiteX32" fmla="*/ 2940613 w 4870949"/>
              <a:gd name="connsiteY32" fmla="*/ 2471777 h 4871002"/>
              <a:gd name="connsiteX33" fmla="*/ 2934491 w 4870949"/>
              <a:gd name="connsiteY33" fmla="*/ 2511973 h 4871002"/>
              <a:gd name="connsiteX34" fmla="*/ 2924457 w 4870949"/>
              <a:gd name="connsiteY34" fmla="*/ 2558094 h 4871002"/>
              <a:gd name="connsiteX35" fmla="*/ 2800246 w 4870949"/>
              <a:gd name="connsiteY35" fmla="*/ 2787453 h 4871002"/>
              <a:gd name="connsiteX36" fmla="*/ 2778674 w 4870949"/>
              <a:gd name="connsiteY36" fmla="*/ 2807240 h 4871002"/>
              <a:gd name="connsiteX37" fmla="*/ 2751603 w 4870949"/>
              <a:gd name="connsiteY37" fmla="*/ 2830202 h 4871002"/>
              <a:gd name="connsiteX38" fmla="*/ 2716283 w 4870949"/>
              <a:gd name="connsiteY38" fmla="*/ 2857926 h 4871002"/>
              <a:gd name="connsiteX39" fmla="*/ 2708034 w 4870949"/>
              <a:gd name="connsiteY39" fmla="*/ 2862688 h 4871002"/>
              <a:gd name="connsiteX40" fmla="*/ 2694286 w 4870949"/>
              <a:gd name="connsiteY40" fmla="*/ 2870626 h 4871002"/>
              <a:gd name="connsiteX41" fmla="*/ 2606184 w 4870949"/>
              <a:gd name="connsiteY41" fmla="*/ 2895828 h 4871002"/>
              <a:gd name="connsiteX42" fmla="*/ 2442566 w 4870949"/>
              <a:gd name="connsiteY42" fmla="*/ 2942633 h 4871002"/>
              <a:gd name="connsiteX43" fmla="*/ 2416968 w 4870949"/>
              <a:gd name="connsiteY43" fmla="*/ 2942747 h 4871002"/>
              <a:gd name="connsiteX44" fmla="*/ 2394121 w 4870949"/>
              <a:gd name="connsiteY44" fmla="*/ 2941274 h 4871002"/>
              <a:gd name="connsiteX45" fmla="*/ 2358261 w 4870949"/>
              <a:gd name="connsiteY45" fmla="*/ 2936314 h 4871002"/>
              <a:gd name="connsiteX46" fmla="*/ 2313728 w 4870949"/>
              <a:gd name="connsiteY46" fmla="*/ 2929030 h 4871002"/>
              <a:gd name="connsiteX47" fmla="*/ 2081194 w 4870949"/>
              <a:gd name="connsiteY47" fmla="*/ 2799319 h 4871002"/>
              <a:gd name="connsiteX48" fmla="*/ 2062995 w 4870949"/>
              <a:gd name="connsiteY48" fmla="*/ 2780497 h 4871002"/>
              <a:gd name="connsiteX49" fmla="*/ 2040033 w 4870949"/>
              <a:gd name="connsiteY49" fmla="*/ 2753426 h 4871002"/>
              <a:gd name="connsiteX50" fmla="*/ 2036858 w 4870949"/>
              <a:gd name="connsiteY50" fmla="*/ 2747926 h 4871002"/>
              <a:gd name="connsiteX51" fmla="*/ 2002784 w 4870949"/>
              <a:gd name="connsiteY51" fmla="*/ 2701608 h 4871002"/>
              <a:gd name="connsiteX52" fmla="*/ 1999609 w 4870949"/>
              <a:gd name="connsiteY52" fmla="*/ 2696109 h 4871002"/>
              <a:gd name="connsiteX53" fmla="*/ 1928027 w 4870949"/>
              <a:gd name="connsiteY53" fmla="*/ 2451475 h 4871002"/>
              <a:gd name="connsiteX54" fmla="*/ 1928224 w 4870949"/>
              <a:gd name="connsiteY54" fmla="*/ 2407367 h 4871002"/>
              <a:gd name="connsiteX55" fmla="*/ 1943955 w 4870949"/>
              <a:gd name="connsiteY55" fmla="*/ 2313963 h 4871002"/>
              <a:gd name="connsiteX56" fmla="*/ 2067004 w 4870949"/>
              <a:gd name="connsiteY56" fmla="*/ 2088941 h 4871002"/>
              <a:gd name="connsiteX57" fmla="*/ 2070916 w 4870949"/>
              <a:gd name="connsiteY57" fmla="*/ 2083016 h 4871002"/>
              <a:gd name="connsiteX58" fmla="*/ 2089738 w 4870949"/>
              <a:gd name="connsiteY58" fmla="*/ 2064817 h 4871002"/>
              <a:gd name="connsiteX59" fmla="*/ 2174126 w 4870949"/>
              <a:gd name="connsiteY59" fmla="*/ 2001431 h 4871002"/>
              <a:gd name="connsiteX60" fmla="*/ 2425846 w 4870949"/>
              <a:gd name="connsiteY60" fmla="*/ 1929424 h 4871002"/>
              <a:gd name="connsiteX61" fmla="*/ 2458530 w 4870949"/>
              <a:gd name="connsiteY61" fmla="*/ 1928884 h 4871002"/>
              <a:gd name="connsiteX62" fmla="*/ 54900 w 4870949"/>
              <a:gd name="connsiteY62" fmla="*/ 1914310 h 4871002"/>
              <a:gd name="connsiteX63" fmla="*/ 2099994 w 4870949"/>
              <a:gd name="connsiteY63" fmla="*/ 3041432 h 4871002"/>
              <a:gd name="connsiteX64" fmla="*/ 279389 w 4870949"/>
              <a:gd name="connsiteY64" fmla="*/ 3567878 h 4871002"/>
              <a:gd name="connsiteX65" fmla="*/ 54900 w 4870949"/>
              <a:gd name="connsiteY65" fmla="*/ 1914310 h 4871002"/>
              <a:gd name="connsiteX66" fmla="*/ 4591772 w 4870949"/>
              <a:gd name="connsiteY66" fmla="*/ 1302592 h 4871002"/>
              <a:gd name="connsiteX67" fmla="*/ 4813510 w 4870949"/>
              <a:gd name="connsiteY67" fmla="*/ 2957749 h 4871002"/>
              <a:gd name="connsiteX68" fmla="*/ 2768418 w 4870949"/>
              <a:gd name="connsiteY68" fmla="*/ 1830626 h 4871002"/>
              <a:gd name="connsiteX69" fmla="*/ 4591772 w 4870949"/>
              <a:gd name="connsiteY69" fmla="*/ 1302592 h 4871002"/>
              <a:gd name="connsiteX70" fmla="*/ 1106821 w 4870949"/>
              <a:gd name="connsiteY70" fmla="*/ 394106 h 4871002"/>
              <a:gd name="connsiteX71" fmla="*/ 1728039 w 4870949"/>
              <a:gd name="connsiteY71" fmla="*/ 2493505 h 4871002"/>
              <a:gd name="connsiteX72" fmla="*/ 1732805 w 4870949"/>
              <a:gd name="connsiteY72" fmla="*/ 2501760 h 4871002"/>
              <a:gd name="connsiteX73" fmla="*/ 1768825 w 4870949"/>
              <a:gd name="connsiteY73" fmla="*/ 2627713 h 4871002"/>
              <a:gd name="connsiteX74" fmla="*/ 110862 w 4870949"/>
              <a:gd name="connsiteY74" fmla="*/ 1713879 h 4871002"/>
              <a:gd name="connsiteX75" fmla="*/ 1106821 w 4870949"/>
              <a:gd name="connsiteY75" fmla="*/ 394106 h 4871002"/>
              <a:gd name="connsiteX76" fmla="*/ 3141752 w 4870949"/>
              <a:gd name="connsiteY76" fmla="*/ 106453 h 4871002"/>
              <a:gd name="connsiteX77" fmla="*/ 4486817 w 4870949"/>
              <a:gd name="connsiteY77" fmla="*/ 1120805 h 4871002"/>
              <a:gd name="connsiteX78" fmla="*/ 2390916 w 4870949"/>
              <a:gd name="connsiteY78" fmla="*/ 1729005 h 4871002"/>
              <a:gd name="connsiteX79" fmla="*/ 2383823 w 4870949"/>
              <a:gd name="connsiteY79" fmla="*/ 1729430 h 4871002"/>
              <a:gd name="connsiteX80" fmla="*/ 2235431 w 4870949"/>
              <a:gd name="connsiteY80" fmla="*/ 1771065 h 4871002"/>
              <a:gd name="connsiteX81" fmla="*/ 3141752 w 4870949"/>
              <a:gd name="connsiteY81" fmla="*/ 106453 h 4871002"/>
              <a:gd name="connsiteX82" fmla="*/ 2515512 w 4870949"/>
              <a:gd name="connsiteY82" fmla="*/ 1284 h 4871002"/>
              <a:gd name="connsiteX83" fmla="*/ 2938573 w 4870949"/>
              <a:gd name="connsiteY83" fmla="*/ 52067 h 4871002"/>
              <a:gd name="connsiteX84" fmla="*/ 1897995 w 4870949"/>
              <a:gd name="connsiteY84" fmla="*/ 1973806 h 4871002"/>
              <a:gd name="connsiteX85" fmla="*/ 1890165 w 4870949"/>
              <a:gd name="connsiteY85" fmla="*/ 1985665 h 4871002"/>
              <a:gd name="connsiteX86" fmla="*/ 1826055 w 4870949"/>
              <a:gd name="connsiteY86" fmla="*/ 2103404 h 4871002"/>
              <a:gd name="connsiteX87" fmla="*/ 1287015 w 4870949"/>
              <a:gd name="connsiteY87" fmla="*/ 286404 h 4871002"/>
              <a:gd name="connsiteX88" fmla="*/ 2515512 w 4870949"/>
              <a:gd name="connsiteY88" fmla="*/ 1284 h 487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870949" h="4871002">
                <a:moveTo>
                  <a:pt x="2625896" y="3101420"/>
                </a:moveTo>
                <a:cubicBezTo>
                  <a:pt x="1712055" y="4759374"/>
                  <a:pt x="1712055" y="4759374"/>
                  <a:pt x="1712055" y="4759374"/>
                </a:cubicBezTo>
                <a:cubicBezTo>
                  <a:pt x="1163847" y="4591447"/>
                  <a:pt x="692403" y="4232402"/>
                  <a:pt x="384344" y="3749666"/>
                </a:cubicBezTo>
                <a:cubicBezTo>
                  <a:pt x="2477502" y="3143054"/>
                  <a:pt x="2477502" y="3143054"/>
                  <a:pt x="2477502" y="3143054"/>
                </a:cubicBezTo>
                <a:cubicBezTo>
                  <a:pt x="2479092" y="3145808"/>
                  <a:pt x="2481843" y="3144219"/>
                  <a:pt x="2484595" y="3142630"/>
                </a:cubicBezTo>
                <a:cubicBezTo>
                  <a:pt x="2484595" y="3142630"/>
                  <a:pt x="2487346" y="3141042"/>
                  <a:pt x="2490098" y="3139453"/>
                </a:cubicBezTo>
                <a:cubicBezTo>
                  <a:pt x="2490098" y="3139453"/>
                  <a:pt x="2491687" y="3142205"/>
                  <a:pt x="2494438" y="3140617"/>
                </a:cubicBezTo>
                <a:cubicBezTo>
                  <a:pt x="2625896" y="3101420"/>
                  <a:pt x="2625896" y="3101420"/>
                  <a:pt x="2625896" y="3101420"/>
                </a:cubicBezTo>
                <a:close/>
                <a:moveTo>
                  <a:pt x="3039608" y="2770241"/>
                </a:moveTo>
                <a:cubicBezTo>
                  <a:pt x="3567642" y="4593595"/>
                  <a:pt x="3567642" y="4593595"/>
                  <a:pt x="3567642" y="4593595"/>
                </a:cubicBezTo>
                <a:cubicBezTo>
                  <a:pt x="3059603" y="4857557"/>
                  <a:pt x="2475069" y="4938185"/>
                  <a:pt x="1915236" y="4813746"/>
                </a:cubicBezTo>
                <a:cubicBezTo>
                  <a:pt x="3039608" y="2770241"/>
                  <a:pt x="3039608" y="2770241"/>
                  <a:pt x="3039608" y="2770241"/>
                </a:cubicBezTo>
                <a:close/>
                <a:moveTo>
                  <a:pt x="3099595" y="2244340"/>
                </a:moveTo>
                <a:cubicBezTo>
                  <a:pt x="4761889" y="3159343"/>
                  <a:pt x="4761889" y="3159343"/>
                  <a:pt x="4761889" y="3159343"/>
                </a:cubicBezTo>
                <a:cubicBezTo>
                  <a:pt x="4589622" y="3706389"/>
                  <a:pt x="4230579" y="4177832"/>
                  <a:pt x="3747843" y="4485890"/>
                </a:cubicBezTo>
                <a:cubicBezTo>
                  <a:pt x="3143983" y="2391144"/>
                  <a:pt x="3143983" y="2391144"/>
                  <a:pt x="3143983" y="2391144"/>
                </a:cubicBezTo>
                <a:cubicBezTo>
                  <a:pt x="3142395" y="2388393"/>
                  <a:pt x="3142395" y="2388393"/>
                  <a:pt x="3142395" y="2388393"/>
                </a:cubicBezTo>
                <a:cubicBezTo>
                  <a:pt x="3140806" y="2385640"/>
                  <a:pt x="3139217" y="2382889"/>
                  <a:pt x="3139217" y="2382889"/>
                </a:cubicBezTo>
                <a:cubicBezTo>
                  <a:pt x="3099595" y="2244340"/>
                  <a:pt x="3099595" y="2244340"/>
                  <a:pt x="3099595" y="2244340"/>
                </a:cubicBezTo>
                <a:close/>
                <a:moveTo>
                  <a:pt x="2458530" y="1928884"/>
                </a:moveTo>
                <a:cubicBezTo>
                  <a:pt x="2488465" y="1929933"/>
                  <a:pt x="2521574" y="1936480"/>
                  <a:pt x="2550347" y="1941865"/>
                </a:cubicBezTo>
                <a:cubicBezTo>
                  <a:pt x="2556271" y="1945777"/>
                  <a:pt x="2556271" y="1945777"/>
                  <a:pt x="2556271" y="1945777"/>
                </a:cubicBezTo>
                <a:cubicBezTo>
                  <a:pt x="2787218" y="2072738"/>
                  <a:pt x="2787218" y="2072738"/>
                  <a:pt x="2787218" y="2072738"/>
                </a:cubicBezTo>
                <a:cubicBezTo>
                  <a:pt x="2793143" y="2076650"/>
                  <a:pt x="2800655" y="2083311"/>
                  <a:pt x="2805417" y="2091560"/>
                </a:cubicBezTo>
                <a:cubicBezTo>
                  <a:pt x="2816104" y="2103721"/>
                  <a:pt x="2823617" y="2110382"/>
                  <a:pt x="2829967" y="2121381"/>
                </a:cubicBezTo>
                <a:cubicBezTo>
                  <a:pt x="2829967" y="2121381"/>
                  <a:pt x="2837479" y="2128042"/>
                  <a:pt x="2837479" y="2128042"/>
                </a:cubicBezTo>
                <a:cubicBezTo>
                  <a:pt x="2840654" y="2133542"/>
                  <a:pt x="2845416" y="2141790"/>
                  <a:pt x="2851341" y="2145702"/>
                </a:cubicBezTo>
                <a:cubicBezTo>
                  <a:pt x="2852928" y="2148452"/>
                  <a:pt x="2854516" y="2151201"/>
                  <a:pt x="2856103" y="2153951"/>
                </a:cubicBezTo>
                <a:cubicBezTo>
                  <a:pt x="2859278" y="2159450"/>
                  <a:pt x="2860866" y="2162200"/>
                  <a:pt x="2862453" y="2164950"/>
                </a:cubicBezTo>
                <a:cubicBezTo>
                  <a:pt x="2868803" y="2175948"/>
                  <a:pt x="2868803" y="2175948"/>
                  <a:pt x="2868803" y="2175948"/>
                </a:cubicBezTo>
                <a:cubicBezTo>
                  <a:pt x="2940811" y="2427669"/>
                  <a:pt x="2940811" y="2427669"/>
                  <a:pt x="2940811" y="2427669"/>
                </a:cubicBezTo>
                <a:cubicBezTo>
                  <a:pt x="2942824" y="2437505"/>
                  <a:pt x="2942087" y="2448929"/>
                  <a:pt x="2941350" y="2460353"/>
                </a:cubicBezTo>
                <a:cubicBezTo>
                  <a:pt x="2940188" y="2464690"/>
                  <a:pt x="2939026" y="2469027"/>
                  <a:pt x="2940613" y="2471777"/>
                </a:cubicBezTo>
                <a:cubicBezTo>
                  <a:pt x="2938714" y="2487538"/>
                  <a:pt x="2937978" y="2498962"/>
                  <a:pt x="2934491" y="2511973"/>
                </a:cubicBezTo>
                <a:cubicBezTo>
                  <a:pt x="2932592" y="2527734"/>
                  <a:pt x="2930693" y="2543495"/>
                  <a:pt x="2924457" y="2558094"/>
                </a:cubicBezTo>
                <a:cubicBezTo>
                  <a:pt x="2800246" y="2787453"/>
                  <a:pt x="2800246" y="2787453"/>
                  <a:pt x="2800246" y="2787453"/>
                </a:cubicBezTo>
                <a:cubicBezTo>
                  <a:pt x="2793584" y="2794965"/>
                  <a:pt x="2785335" y="2799728"/>
                  <a:pt x="2778674" y="2807240"/>
                </a:cubicBezTo>
                <a:cubicBezTo>
                  <a:pt x="2766513" y="2817927"/>
                  <a:pt x="2759852" y="2825439"/>
                  <a:pt x="2751603" y="2830202"/>
                </a:cubicBezTo>
                <a:cubicBezTo>
                  <a:pt x="2716283" y="2857926"/>
                  <a:pt x="2716283" y="2857926"/>
                  <a:pt x="2716283" y="2857926"/>
                </a:cubicBezTo>
                <a:cubicBezTo>
                  <a:pt x="2708034" y="2862688"/>
                  <a:pt x="2708034" y="2862688"/>
                  <a:pt x="2708034" y="2862688"/>
                </a:cubicBezTo>
                <a:cubicBezTo>
                  <a:pt x="2694286" y="2870626"/>
                  <a:pt x="2694286" y="2870626"/>
                  <a:pt x="2694286" y="2870626"/>
                </a:cubicBezTo>
                <a:cubicBezTo>
                  <a:pt x="2606184" y="2895828"/>
                  <a:pt x="2606184" y="2895828"/>
                  <a:pt x="2606184" y="2895828"/>
                </a:cubicBezTo>
                <a:cubicBezTo>
                  <a:pt x="2442566" y="2942633"/>
                  <a:pt x="2442566" y="2942633"/>
                  <a:pt x="2442566" y="2942633"/>
                </a:cubicBezTo>
                <a:cubicBezTo>
                  <a:pt x="2435479" y="2943059"/>
                  <a:pt x="2424055" y="2942322"/>
                  <a:pt x="2416968" y="2942747"/>
                </a:cubicBezTo>
                <a:cubicBezTo>
                  <a:pt x="2394121" y="2941274"/>
                  <a:pt x="2394121" y="2941274"/>
                  <a:pt x="2394121" y="2941274"/>
                </a:cubicBezTo>
                <a:cubicBezTo>
                  <a:pt x="2387034" y="2941699"/>
                  <a:pt x="2371273" y="2939800"/>
                  <a:pt x="2358261" y="2936314"/>
                </a:cubicBezTo>
                <a:cubicBezTo>
                  <a:pt x="2342500" y="2934415"/>
                  <a:pt x="2329489" y="2930928"/>
                  <a:pt x="2313728" y="2929030"/>
                </a:cubicBezTo>
                <a:cubicBezTo>
                  <a:pt x="2081194" y="2799319"/>
                  <a:pt x="2081194" y="2799319"/>
                  <a:pt x="2081194" y="2799319"/>
                </a:cubicBezTo>
                <a:cubicBezTo>
                  <a:pt x="2073682" y="2792657"/>
                  <a:pt x="2070507" y="2787158"/>
                  <a:pt x="2062995" y="2780497"/>
                </a:cubicBezTo>
                <a:cubicBezTo>
                  <a:pt x="2052308" y="2768336"/>
                  <a:pt x="2044796" y="2761675"/>
                  <a:pt x="2040033" y="2753426"/>
                </a:cubicBezTo>
                <a:cubicBezTo>
                  <a:pt x="2036858" y="2747926"/>
                  <a:pt x="2036858" y="2747926"/>
                  <a:pt x="2036858" y="2747926"/>
                </a:cubicBezTo>
                <a:cubicBezTo>
                  <a:pt x="2024583" y="2733016"/>
                  <a:pt x="2012309" y="2718106"/>
                  <a:pt x="2002784" y="2701608"/>
                </a:cubicBezTo>
                <a:cubicBezTo>
                  <a:pt x="1999609" y="2696109"/>
                  <a:pt x="1999609" y="2696109"/>
                  <a:pt x="1999609" y="2696109"/>
                </a:cubicBezTo>
                <a:cubicBezTo>
                  <a:pt x="1928027" y="2451475"/>
                  <a:pt x="1928027" y="2451475"/>
                  <a:pt x="1928027" y="2451475"/>
                </a:cubicBezTo>
                <a:cubicBezTo>
                  <a:pt x="1927176" y="2437302"/>
                  <a:pt x="1929075" y="2421541"/>
                  <a:pt x="1928224" y="2407367"/>
                </a:cubicBezTo>
                <a:cubicBezTo>
                  <a:pt x="1932022" y="2375845"/>
                  <a:pt x="1935820" y="2344323"/>
                  <a:pt x="1943955" y="2313963"/>
                </a:cubicBezTo>
                <a:cubicBezTo>
                  <a:pt x="2067004" y="2088941"/>
                  <a:pt x="2067004" y="2088941"/>
                  <a:pt x="2067004" y="2088941"/>
                </a:cubicBezTo>
                <a:cubicBezTo>
                  <a:pt x="2070916" y="2083016"/>
                  <a:pt x="2070916" y="2083016"/>
                  <a:pt x="2070916" y="2083016"/>
                </a:cubicBezTo>
                <a:cubicBezTo>
                  <a:pt x="2077577" y="2075504"/>
                  <a:pt x="2081489" y="2069580"/>
                  <a:pt x="2089738" y="2064817"/>
                </a:cubicBezTo>
                <a:cubicBezTo>
                  <a:pt x="2115221" y="2039106"/>
                  <a:pt x="2143880" y="2018894"/>
                  <a:pt x="2174126" y="2001431"/>
                </a:cubicBezTo>
                <a:cubicBezTo>
                  <a:pt x="2425846" y="1929424"/>
                  <a:pt x="2425846" y="1929424"/>
                  <a:pt x="2425846" y="1929424"/>
                </a:cubicBezTo>
                <a:cubicBezTo>
                  <a:pt x="2437270" y="1930160"/>
                  <a:pt x="2447106" y="1928148"/>
                  <a:pt x="2458530" y="1928884"/>
                </a:cubicBezTo>
                <a:close/>
                <a:moveTo>
                  <a:pt x="54900" y="1914310"/>
                </a:moveTo>
                <a:cubicBezTo>
                  <a:pt x="2099994" y="3041432"/>
                  <a:pt x="2099994" y="3041432"/>
                  <a:pt x="2099994" y="3041432"/>
                </a:cubicBezTo>
                <a:cubicBezTo>
                  <a:pt x="279389" y="3567878"/>
                  <a:pt x="279389" y="3567878"/>
                  <a:pt x="279389" y="3567878"/>
                </a:cubicBezTo>
                <a:cubicBezTo>
                  <a:pt x="12676" y="3061429"/>
                  <a:pt x="-65199" y="2475306"/>
                  <a:pt x="54900" y="1914310"/>
                </a:cubicBezTo>
                <a:close/>
                <a:moveTo>
                  <a:pt x="4591772" y="1302592"/>
                </a:moveTo>
                <a:cubicBezTo>
                  <a:pt x="4858485" y="1809042"/>
                  <a:pt x="4937949" y="2397915"/>
                  <a:pt x="4813510" y="2957749"/>
                </a:cubicBezTo>
                <a:cubicBezTo>
                  <a:pt x="2768418" y="1830626"/>
                  <a:pt x="2768418" y="1830626"/>
                  <a:pt x="2768418" y="1830626"/>
                </a:cubicBezTo>
                <a:cubicBezTo>
                  <a:pt x="4591772" y="1302592"/>
                  <a:pt x="4591772" y="1302592"/>
                  <a:pt x="4591772" y="1302592"/>
                </a:cubicBezTo>
                <a:close/>
                <a:moveTo>
                  <a:pt x="1106821" y="394106"/>
                </a:moveTo>
                <a:cubicBezTo>
                  <a:pt x="1728039" y="2493505"/>
                  <a:pt x="1728039" y="2493505"/>
                  <a:pt x="1728039" y="2493505"/>
                </a:cubicBezTo>
                <a:cubicBezTo>
                  <a:pt x="1729628" y="2496257"/>
                  <a:pt x="1731216" y="2499008"/>
                  <a:pt x="1732805" y="2501760"/>
                </a:cubicBezTo>
                <a:cubicBezTo>
                  <a:pt x="1768825" y="2627713"/>
                  <a:pt x="1768825" y="2627713"/>
                  <a:pt x="1768825" y="2627713"/>
                </a:cubicBezTo>
                <a:cubicBezTo>
                  <a:pt x="110862" y="1713879"/>
                  <a:pt x="110862" y="1713879"/>
                  <a:pt x="110862" y="1713879"/>
                </a:cubicBezTo>
                <a:cubicBezTo>
                  <a:pt x="277628" y="1170009"/>
                  <a:pt x="628420" y="703329"/>
                  <a:pt x="1106821" y="394106"/>
                </a:cubicBezTo>
                <a:close/>
                <a:moveTo>
                  <a:pt x="3141752" y="106453"/>
                </a:moveTo>
                <a:cubicBezTo>
                  <a:pt x="3697050" y="273951"/>
                  <a:pt x="4172832" y="634157"/>
                  <a:pt x="4486817" y="1120805"/>
                </a:cubicBezTo>
                <a:cubicBezTo>
                  <a:pt x="2390916" y="1729005"/>
                  <a:pt x="2390916" y="1729005"/>
                  <a:pt x="2390916" y="1729005"/>
                </a:cubicBezTo>
                <a:cubicBezTo>
                  <a:pt x="2386575" y="1727841"/>
                  <a:pt x="2383823" y="1729430"/>
                  <a:pt x="2383823" y="1729430"/>
                </a:cubicBezTo>
                <a:cubicBezTo>
                  <a:pt x="2235431" y="1771065"/>
                  <a:pt x="2235431" y="1771065"/>
                  <a:pt x="2235431" y="1771065"/>
                </a:cubicBezTo>
                <a:cubicBezTo>
                  <a:pt x="3141752" y="106453"/>
                  <a:pt x="3141752" y="106453"/>
                  <a:pt x="3141752" y="106453"/>
                </a:cubicBezTo>
                <a:close/>
                <a:moveTo>
                  <a:pt x="2515512" y="1284"/>
                </a:moveTo>
                <a:cubicBezTo>
                  <a:pt x="2657126" y="5867"/>
                  <a:pt x="2798721" y="22731"/>
                  <a:pt x="2938573" y="52067"/>
                </a:cubicBezTo>
                <a:cubicBezTo>
                  <a:pt x="1897995" y="1973806"/>
                  <a:pt x="1897995" y="1973806"/>
                  <a:pt x="1897995" y="1973806"/>
                </a:cubicBezTo>
                <a:cubicBezTo>
                  <a:pt x="1895243" y="1975394"/>
                  <a:pt x="1891329" y="1981324"/>
                  <a:pt x="1890165" y="1985665"/>
                </a:cubicBezTo>
                <a:cubicBezTo>
                  <a:pt x="1826055" y="2103404"/>
                  <a:pt x="1826055" y="2103404"/>
                  <a:pt x="1826055" y="2103404"/>
                </a:cubicBezTo>
                <a:cubicBezTo>
                  <a:pt x="1287015" y="286404"/>
                  <a:pt x="1287015" y="286404"/>
                  <a:pt x="1287015" y="286404"/>
                </a:cubicBezTo>
                <a:cubicBezTo>
                  <a:pt x="1665661" y="84305"/>
                  <a:pt x="2090672" y="-12466"/>
                  <a:pt x="2515512" y="1284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935529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/>
          </p:cNvPr>
          <p:cNvSpPr>
            <a:spLocks noGrp="1"/>
          </p:cNvSpPr>
          <p:nvPr>
            <p:ph type="pic" sz="quarter" idx="12"/>
          </p:nvPr>
        </p:nvSpPr>
        <p:spPr>
          <a:xfrm>
            <a:off x="8378309" y="2038529"/>
            <a:ext cx="2803983" cy="2804018"/>
          </a:xfrm>
          <a:custGeom>
            <a:avLst/>
            <a:gdLst>
              <a:gd name="connsiteX0" fmla="*/ 1401992 w 2803983"/>
              <a:gd name="connsiteY0" fmla="*/ 0 h 2804018"/>
              <a:gd name="connsiteX1" fmla="*/ 2803983 w 2803983"/>
              <a:gd name="connsiteY1" fmla="*/ 1402009 h 2804018"/>
              <a:gd name="connsiteX2" fmla="*/ 1401992 w 2803983"/>
              <a:gd name="connsiteY2" fmla="*/ 2804018 h 2804018"/>
              <a:gd name="connsiteX3" fmla="*/ 0 w 2803983"/>
              <a:gd name="connsiteY3" fmla="*/ 1402009 h 2804018"/>
              <a:gd name="connsiteX4" fmla="*/ 1401992 w 2803983"/>
              <a:gd name="connsiteY4" fmla="*/ 0 h 280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3" h="2804018">
                <a:moveTo>
                  <a:pt x="1401992" y="0"/>
                </a:moveTo>
                <a:cubicBezTo>
                  <a:pt x="2176290" y="0"/>
                  <a:pt x="2803983" y="627700"/>
                  <a:pt x="2803983" y="1402009"/>
                </a:cubicBezTo>
                <a:cubicBezTo>
                  <a:pt x="2803983" y="2176317"/>
                  <a:pt x="2176290" y="2804018"/>
                  <a:pt x="1401992" y="2804018"/>
                </a:cubicBezTo>
                <a:cubicBezTo>
                  <a:pt x="627693" y="2804018"/>
                  <a:pt x="0" y="2176317"/>
                  <a:pt x="0" y="1402009"/>
                </a:cubicBezTo>
                <a:cubicBezTo>
                  <a:pt x="0" y="627700"/>
                  <a:pt x="627693" y="0"/>
                  <a:pt x="140199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1041048" y="2038530"/>
            <a:ext cx="2803982" cy="2804018"/>
          </a:xfrm>
          <a:custGeom>
            <a:avLst/>
            <a:gdLst>
              <a:gd name="connsiteX0" fmla="*/ 1401991 w 2803982"/>
              <a:gd name="connsiteY0" fmla="*/ 0 h 2804018"/>
              <a:gd name="connsiteX1" fmla="*/ 2803982 w 2803982"/>
              <a:gd name="connsiteY1" fmla="*/ 1402009 h 2804018"/>
              <a:gd name="connsiteX2" fmla="*/ 1401991 w 2803982"/>
              <a:gd name="connsiteY2" fmla="*/ 2804018 h 2804018"/>
              <a:gd name="connsiteX3" fmla="*/ 0 w 2803982"/>
              <a:gd name="connsiteY3" fmla="*/ 1402009 h 2804018"/>
              <a:gd name="connsiteX4" fmla="*/ 1401991 w 2803982"/>
              <a:gd name="connsiteY4" fmla="*/ 0 h 280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2" h="2804018">
                <a:moveTo>
                  <a:pt x="1401991" y="0"/>
                </a:moveTo>
                <a:cubicBezTo>
                  <a:pt x="2176289" y="0"/>
                  <a:pt x="2803982" y="627700"/>
                  <a:pt x="2803982" y="1402009"/>
                </a:cubicBezTo>
                <a:cubicBezTo>
                  <a:pt x="2803982" y="2176317"/>
                  <a:pt x="2176289" y="2804018"/>
                  <a:pt x="1401991" y="2804018"/>
                </a:cubicBezTo>
                <a:cubicBezTo>
                  <a:pt x="627692" y="2804018"/>
                  <a:pt x="0" y="2176317"/>
                  <a:pt x="0" y="1402009"/>
                </a:cubicBezTo>
                <a:cubicBezTo>
                  <a:pt x="0" y="627700"/>
                  <a:pt x="627692" y="0"/>
                  <a:pt x="140199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1" name="Picture Placeholder 10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4709678" y="2038529"/>
            <a:ext cx="2803983" cy="2804018"/>
          </a:xfrm>
          <a:custGeom>
            <a:avLst/>
            <a:gdLst>
              <a:gd name="connsiteX0" fmla="*/ 1401992 w 2803983"/>
              <a:gd name="connsiteY0" fmla="*/ 0 h 2804018"/>
              <a:gd name="connsiteX1" fmla="*/ 2803983 w 2803983"/>
              <a:gd name="connsiteY1" fmla="*/ 1402009 h 2804018"/>
              <a:gd name="connsiteX2" fmla="*/ 1401992 w 2803983"/>
              <a:gd name="connsiteY2" fmla="*/ 2804018 h 2804018"/>
              <a:gd name="connsiteX3" fmla="*/ 0 w 2803983"/>
              <a:gd name="connsiteY3" fmla="*/ 1402009 h 2804018"/>
              <a:gd name="connsiteX4" fmla="*/ 1401992 w 2803983"/>
              <a:gd name="connsiteY4" fmla="*/ 0 h 280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3" h="2804018">
                <a:moveTo>
                  <a:pt x="1401992" y="0"/>
                </a:moveTo>
                <a:cubicBezTo>
                  <a:pt x="2176290" y="0"/>
                  <a:pt x="2803983" y="627700"/>
                  <a:pt x="2803983" y="1402009"/>
                </a:cubicBezTo>
                <a:cubicBezTo>
                  <a:pt x="2803983" y="2176317"/>
                  <a:pt x="2176290" y="2804018"/>
                  <a:pt x="1401992" y="2804018"/>
                </a:cubicBezTo>
                <a:cubicBezTo>
                  <a:pt x="627693" y="2804018"/>
                  <a:pt x="0" y="2176317"/>
                  <a:pt x="0" y="1402009"/>
                </a:cubicBezTo>
                <a:cubicBezTo>
                  <a:pt x="0" y="627700"/>
                  <a:pt x="627693" y="0"/>
                  <a:pt x="140199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9342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39D8BA-42FD-40DF-8B42-2A102DE1C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F4CFF9-E118-4597-A6F1-1966D2DBB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4F1670-687F-49CA-ACA0-E0B9BFCB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909B00-CEA8-4924-B719-62376F7E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E7044-9B34-4397-A1A7-00C3ED65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36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816055" y="2933879"/>
            <a:ext cx="2803982" cy="2804019"/>
          </a:xfrm>
          <a:custGeom>
            <a:avLst/>
            <a:gdLst>
              <a:gd name="connsiteX0" fmla="*/ 1401991 w 2803982"/>
              <a:gd name="connsiteY0" fmla="*/ 0 h 2804019"/>
              <a:gd name="connsiteX1" fmla="*/ 2803982 w 2803982"/>
              <a:gd name="connsiteY1" fmla="*/ 1402010 h 2804019"/>
              <a:gd name="connsiteX2" fmla="*/ 1401991 w 2803982"/>
              <a:gd name="connsiteY2" fmla="*/ 2804019 h 2804019"/>
              <a:gd name="connsiteX3" fmla="*/ 0 w 2803982"/>
              <a:gd name="connsiteY3" fmla="*/ 1402010 h 2804019"/>
              <a:gd name="connsiteX4" fmla="*/ 1401991 w 2803982"/>
              <a:gd name="connsiteY4" fmla="*/ 0 h 280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2" h="2804019">
                <a:moveTo>
                  <a:pt x="1401991" y="0"/>
                </a:moveTo>
                <a:cubicBezTo>
                  <a:pt x="2176289" y="0"/>
                  <a:pt x="2803982" y="627701"/>
                  <a:pt x="2803982" y="1402010"/>
                </a:cubicBezTo>
                <a:cubicBezTo>
                  <a:pt x="2803982" y="2176318"/>
                  <a:pt x="2176289" y="2804019"/>
                  <a:pt x="1401991" y="2804019"/>
                </a:cubicBezTo>
                <a:cubicBezTo>
                  <a:pt x="627692" y="2804019"/>
                  <a:pt x="0" y="2176318"/>
                  <a:pt x="0" y="1402010"/>
                </a:cubicBezTo>
                <a:cubicBezTo>
                  <a:pt x="0" y="627701"/>
                  <a:pt x="627692" y="0"/>
                  <a:pt x="140199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4221350" y="1120101"/>
            <a:ext cx="2803983" cy="2804019"/>
          </a:xfrm>
          <a:custGeom>
            <a:avLst/>
            <a:gdLst>
              <a:gd name="connsiteX0" fmla="*/ 1401992 w 2803983"/>
              <a:gd name="connsiteY0" fmla="*/ 0 h 2804019"/>
              <a:gd name="connsiteX1" fmla="*/ 2803983 w 2803983"/>
              <a:gd name="connsiteY1" fmla="*/ 1402010 h 2804019"/>
              <a:gd name="connsiteX2" fmla="*/ 1401992 w 2803983"/>
              <a:gd name="connsiteY2" fmla="*/ 2804019 h 2804019"/>
              <a:gd name="connsiteX3" fmla="*/ 0 w 2803983"/>
              <a:gd name="connsiteY3" fmla="*/ 1402010 h 2804019"/>
              <a:gd name="connsiteX4" fmla="*/ 1401992 w 2803983"/>
              <a:gd name="connsiteY4" fmla="*/ 0 h 280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3" h="2804019">
                <a:moveTo>
                  <a:pt x="1401992" y="0"/>
                </a:moveTo>
                <a:cubicBezTo>
                  <a:pt x="2176290" y="0"/>
                  <a:pt x="2803983" y="627701"/>
                  <a:pt x="2803983" y="1402010"/>
                </a:cubicBezTo>
                <a:cubicBezTo>
                  <a:pt x="2803983" y="2176318"/>
                  <a:pt x="2176290" y="2804019"/>
                  <a:pt x="1401992" y="2804019"/>
                </a:cubicBezTo>
                <a:cubicBezTo>
                  <a:pt x="627693" y="2804019"/>
                  <a:pt x="0" y="2176318"/>
                  <a:pt x="0" y="1402010"/>
                </a:cubicBezTo>
                <a:cubicBezTo>
                  <a:pt x="0" y="627701"/>
                  <a:pt x="627693" y="0"/>
                  <a:pt x="140199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0664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6115665" y="-6082030"/>
            <a:ext cx="12152671" cy="12164061"/>
          </a:xfrm>
          <a:custGeom>
            <a:avLst/>
            <a:gdLst>
              <a:gd name="connsiteX0" fmla="*/ 5186314 w 12152671"/>
              <a:gd name="connsiteY0" fmla="*/ 7561597 h 12164061"/>
              <a:gd name="connsiteX1" fmla="*/ 10167571 w 12152671"/>
              <a:gd name="connsiteY1" fmla="*/ 10577004 h 12164061"/>
              <a:gd name="connsiteX2" fmla="*/ 6320581 w 12152671"/>
              <a:gd name="connsiteY2" fmla="*/ 12164061 h 12164061"/>
              <a:gd name="connsiteX3" fmla="*/ 5186314 w 12152671"/>
              <a:gd name="connsiteY3" fmla="*/ 7561597 h 12164061"/>
              <a:gd name="connsiteX4" fmla="*/ 4402360 w 12152671"/>
              <a:gd name="connsiteY4" fmla="*/ 6499273 h 12164061"/>
              <a:gd name="connsiteX5" fmla="*/ 4489628 w 12152671"/>
              <a:gd name="connsiteY5" fmla="*/ 6848502 h 12164061"/>
              <a:gd name="connsiteX6" fmla="*/ 4489628 w 12152671"/>
              <a:gd name="connsiteY6" fmla="*/ 6864375 h 12164061"/>
              <a:gd name="connsiteX7" fmla="*/ 4489628 w 12152671"/>
              <a:gd name="connsiteY7" fmla="*/ 6872312 h 12164061"/>
              <a:gd name="connsiteX8" fmla="*/ 5798650 w 12152671"/>
              <a:gd name="connsiteY8" fmla="*/ 12158368 h 12164061"/>
              <a:gd name="connsiteX9" fmla="*/ 1950920 w 12152671"/>
              <a:gd name="connsiteY9" fmla="*/ 10555091 h 12164061"/>
              <a:gd name="connsiteX10" fmla="*/ 4402360 w 12152671"/>
              <a:gd name="connsiteY10" fmla="*/ 6499273 h 12164061"/>
              <a:gd name="connsiteX11" fmla="*/ 12152671 w 12152671"/>
              <a:gd name="connsiteY11" fmla="*/ 6362564 h 12164061"/>
              <a:gd name="connsiteX12" fmla="*/ 10542267 w 12152671"/>
              <a:gd name="connsiteY12" fmla="*/ 10204597 h 12164061"/>
              <a:gd name="connsiteX13" fmla="*/ 6496423 w 12152671"/>
              <a:gd name="connsiteY13" fmla="*/ 7759667 h 12164061"/>
              <a:gd name="connsiteX14" fmla="*/ 6829611 w 12152671"/>
              <a:gd name="connsiteY14" fmla="*/ 7680287 h 12164061"/>
              <a:gd name="connsiteX15" fmla="*/ 6837543 w 12152671"/>
              <a:gd name="connsiteY15" fmla="*/ 7672348 h 12164061"/>
              <a:gd name="connsiteX16" fmla="*/ 6853409 w 12152671"/>
              <a:gd name="connsiteY16" fmla="*/ 7672348 h 12164061"/>
              <a:gd name="connsiteX17" fmla="*/ 6869276 w 12152671"/>
              <a:gd name="connsiteY17" fmla="*/ 7664410 h 12164061"/>
              <a:gd name="connsiteX18" fmla="*/ 12152671 w 12152671"/>
              <a:gd name="connsiteY18" fmla="*/ 6362564 h 12164061"/>
              <a:gd name="connsiteX19" fmla="*/ 4599617 w 12152671"/>
              <a:gd name="connsiteY19" fmla="*/ 5189166 h 12164061"/>
              <a:gd name="connsiteX20" fmla="*/ 1586074 w 12152671"/>
              <a:gd name="connsiteY20" fmla="*/ 10181814 h 12164061"/>
              <a:gd name="connsiteX21" fmla="*/ 0 w 12152671"/>
              <a:gd name="connsiteY21" fmla="*/ 6324217 h 12164061"/>
              <a:gd name="connsiteX22" fmla="*/ 4599617 w 12152671"/>
              <a:gd name="connsiteY22" fmla="*/ 5189166 h 12164061"/>
              <a:gd name="connsiteX23" fmla="*/ 6099022 w 12152671"/>
              <a:gd name="connsiteY23" fmla="*/ 4816068 h 12164061"/>
              <a:gd name="connsiteX24" fmla="*/ 6360947 w 12152671"/>
              <a:gd name="connsiteY24" fmla="*/ 4847817 h 12164061"/>
              <a:gd name="connsiteX25" fmla="*/ 6424442 w 12152671"/>
              <a:gd name="connsiteY25" fmla="*/ 4863691 h 12164061"/>
              <a:gd name="connsiteX26" fmla="*/ 6440317 w 12152671"/>
              <a:gd name="connsiteY26" fmla="*/ 4871628 h 12164061"/>
              <a:gd name="connsiteX27" fmla="*/ 6987976 w 12152671"/>
              <a:gd name="connsiteY27" fmla="*/ 5204984 h 12164061"/>
              <a:gd name="connsiteX28" fmla="*/ 7138780 w 12152671"/>
              <a:gd name="connsiteY28" fmla="*/ 5387536 h 12164061"/>
              <a:gd name="connsiteX29" fmla="*/ 7194339 w 12152671"/>
              <a:gd name="connsiteY29" fmla="*/ 5482782 h 12164061"/>
              <a:gd name="connsiteX30" fmla="*/ 7345143 w 12152671"/>
              <a:gd name="connsiteY30" fmla="*/ 6101872 h 12164061"/>
              <a:gd name="connsiteX31" fmla="*/ 7345143 w 12152671"/>
              <a:gd name="connsiteY31" fmla="*/ 6117746 h 12164061"/>
              <a:gd name="connsiteX32" fmla="*/ 7329269 w 12152671"/>
              <a:gd name="connsiteY32" fmla="*/ 6260614 h 12164061"/>
              <a:gd name="connsiteX33" fmla="*/ 7329269 w 12152671"/>
              <a:gd name="connsiteY33" fmla="*/ 6276488 h 12164061"/>
              <a:gd name="connsiteX34" fmla="*/ 7313395 w 12152671"/>
              <a:gd name="connsiteY34" fmla="*/ 6363795 h 12164061"/>
              <a:gd name="connsiteX35" fmla="*/ 7297522 w 12152671"/>
              <a:gd name="connsiteY35" fmla="*/ 6427292 h 12164061"/>
              <a:gd name="connsiteX36" fmla="*/ 6956226 w 12152671"/>
              <a:gd name="connsiteY36" fmla="*/ 6998762 h 12164061"/>
              <a:gd name="connsiteX37" fmla="*/ 6868919 w 12152671"/>
              <a:gd name="connsiteY37" fmla="*/ 7070197 h 12164061"/>
              <a:gd name="connsiteX38" fmla="*/ 6797485 w 12152671"/>
              <a:gd name="connsiteY38" fmla="*/ 7125755 h 12164061"/>
              <a:gd name="connsiteX39" fmla="*/ 6749863 w 12152671"/>
              <a:gd name="connsiteY39" fmla="*/ 7157504 h 12164061"/>
              <a:gd name="connsiteX40" fmla="*/ 6694303 w 12152671"/>
              <a:gd name="connsiteY40" fmla="*/ 7189251 h 12164061"/>
              <a:gd name="connsiteX41" fmla="*/ 6281576 w 12152671"/>
              <a:gd name="connsiteY41" fmla="*/ 7292433 h 12164061"/>
              <a:gd name="connsiteX42" fmla="*/ 6059338 w 12152671"/>
              <a:gd name="connsiteY42" fmla="*/ 7347993 h 12164061"/>
              <a:gd name="connsiteX43" fmla="*/ 6019653 w 12152671"/>
              <a:gd name="connsiteY43" fmla="*/ 7347993 h 12164061"/>
              <a:gd name="connsiteX44" fmla="*/ 5995841 w 12152671"/>
              <a:gd name="connsiteY44" fmla="*/ 7347993 h 12164061"/>
              <a:gd name="connsiteX45" fmla="*/ 5884723 w 12152671"/>
              <a:gd name="connsiteY45" fmla="*/ 7332119 h 12164061"/>
              <a:gd name="connsiteX46" fmla="*/ 5797415 w 12152671"/>
              <a:gd name="connsiteY46" fmla="*/ 7316246 h 12164061"/>
              <a:gd name="connsiteX47" fmla="*/ 5725981 w 12152671"/>
              <a:gd name="connsiteY47" fmla="*/ 7300372 h 12164061"/>
              <a:gd name="connsiteX48" fmla="*/ 5170386 w 12152671"/>
              <a:gd name="connsiteY48" fmla="*/ 6959076 h 12164061"/>
              <a:gd name="connsiteX49" fmla="*/ 5091015 w 12152671"/>
              <a:gd name="connsiteY49" fmla="*/ 6871769 h 12164061"/>
              <a:gd name="connsiteX50" fmla="*/ 5027518 w 12152671"/>
              <a:gd name="connsiteY50" fmla="*/ 6792398 h 12164061"/>
              <a:gd name="connsiteX51" fmla="*/ 5011645 w 12152671"/>
              <a:gd name="connsiteY51" fmla="*/ 6768587 h 12164061"/>
              <a:gd name="connsiteX52" fmla="*/ 4971958 w 12152671"/>
              <a:gd name="connsiteY52" fmla="*/ 6697153 h 12164061"/>
              <a:gd name="connsiteX53" fmla="*/ 4813217 w 12152671"/>
              <a:gd name="connsiteY53" fmla="*/ 6062188 h 12164061"/>
              <a:gd name="connsiteX54" fmla="*/ 4813217 w 12152671"/>
              <a:gd name="connsiteY54" fmla="*/ 6030439 h 12164061"/>
              <a:gd name="connsiteX55" fmla="*/ 4813217 w 12152671"/>
              <a:gd name="connsiteY55" fmla="*/ 5998691 h 12164061"/>
              <a:gd name="connsiteX56" fmla="*/ 4813217 w 12152671"/>
              <a:gd name="connsiteY56" fmla="*/ 5974881 h 12164061"/>
              <a:gd name="connsiteX57" fmla="*/ 4821154 w 12152671"/>
              <a:gd name="connsiteY57" fmla="*/ 5919320 h 12164061"/>
              <a:gd name="connsiteX58" fmla="*/ 4829093 w 12152671"/>
              <a:gd name="connsiteY58" fmla="*/ 5895510 h 12164061"/>
              <a:gd name="connsiteX59" fmla="*/ 4844966 w 12152671"/>
              <a:gd name="connsiteY59" fmla="*/ 5800265 h 12164061"/>
              <a:gd name="connsiteX60" fmla="*/ 4860840 w 12152671"/>
              <a:gd name="connsiteY60" fmla="*/ 5736768 h 12164061"/>
              <a:gd name="connsiteX61" fmla="*/ 5202134 w 12152671"/>
              <a:gd name="connsiteY61" fmla="*/ 5173237 h 12164061"/>
              <a:gd name="connsiteX62" fmla="*/ 5210071 w 12152671"/>
              <a:gd name="connsiteY62" fmla="*/ 5157361 h 12164061"/>
              <a:gd name="connsiteX63" fmla="*/ 5392625 w 12152671"/>
              <a:gd name="connsiteY63" fmla="*/ 5014496 h 12164061"/>
              <a:gd name="connsiteX64" fmla="*/ 5464058 w 12152671"/>
              <a:gd name="connsiteY64" fmla="*/ 4974809 h 12164061"/>
              <a:gd name="connsiteX65" fmla="*/ 6099022 w 12152671"/>
              <a:gd name="connsiteY65" fmla="*/ 4816068 h 12164061"/>
              <a:gd name="connsiteX66" fmla="*/ 10573756 w 12152671"/>
              <a:gd name="connsiteY66" fmla="*/ 1982248 h 12164061"/>
              <a:gd name="connsiteX67" fmla="*/ 12152667 w 12152671"/>
              <a:gd name="connsiteY67" fmla="*/ 5839845 h 12164061"/>
              <a:gd name="connsiteX68" fmla="*/ 7558747 w 12152671"/>
              <a:gd name="connsiteY68" fmla="*/ 6974897 h 12164061"/>
              <a:gd name="connsiteX69" fmla="*/ 10573756 w 12152671"/>
              <a:gd name="connsiteY69" fmla="*/ 1982248 h 12164061"/>
              <a:gd name="connsiteX70" fmla="*/ 1641842 w 12152671"/>
              <a:gd name="connsiteY70" fmla="*/ 1928139 h 12164061"/>
              <a:gd name="connsiteX71" fmla="*/ 5679031 w 12152671"/>
              <a:gd name="connsiteY71" fmla="*/ 4396613 h 12164061"/>
              <a:gd name="connsiteX72" fmla="*/ 5306245 w 12152671"/>
              <a:gd name="connsiteY72" fmla="*/ 4491859 h 12164061"/>
              <a:gd name="connsiteX73" fmla="*/ 5290381 w 12152671"/>
              <a:gd name="connsiteY73" fmla="*/ 4499795 h 12164061"/>
              <a:gd name="connsiteX74" fmla="*/ 0 w 12152671"/>
              <a:gd name="connsiteY74" fmla="*/ 5801497 h 12164061"/>
              <a:gd name="connsiteX75" fmla="*/ 1641842 w 12152671"/>
              <a:gd name="connsiteY75" fmla="*/ 1928139 h 12164061"/>
              <a:gd name="connsiteX76" fmla="*/ 6399589 w 12152671"/>
              <a:gd name="connsiteY76" fmla="*/ 8546 h 12164061"/>
              <a:gd name="connsiteX77" fmla="*/ 10201750 w 12152671"/>
              <a:gd name="connsiteY77" fmla="*/ 1618950 h 12164061"/>
              <a:gd name="connsiteX78" fmla="*/ 7756938 w 12152671"/>
              <a:gd name="connsiteY78" fmla="*/ 5664793 h 12164061"/>
              <a:gd name="connsiteX79" fmla="*/ 7677560 w 12152671"/>
              <a:gd name="connsiteY79" fmla="*/ 5347472 h 12164061"/>
              <a:gd name="connsiteX80" fmla="*/ 7677560 w 12152671"/>
              <a:gd name="connsiteY80" fmla="*/ 5323674 h 12164061"/>
              <a:gd name="connsiteX81" fmla="*/ 6399589 w 12152671"/>
              <a:gd name="connsiteY81" fmla="*/ 8546 h 12164061"/>
              <a:gd name="connsiteX82" fmla="*/ 5877693 w 12152671"/>
              <a:gd name="connsiteY82" fmla="*/ 0 h 12164061"/>
              <a:gd name="connsiteX83" fmla="*/ 6980591 w 12152671"/>
              <a:gd name="connsiteY83" fmla="*/ 4602464 h 12164061"/>
              <a:gd name="connsiteX84" fmla="*/ 6694949 w 12152671"/>
              <a:gd name="connsiteY84" fmla="*/ 4427886 h 12164061"/>
              <a:gd name="connsiteX85" fmla="*/ 6663211 w 12152671"/>
              <a:gd name="connsiteY85" fmla="*/ 4412016 h 12164061"/>
              <a:gd name="connsiteX86" fmla="*/ 2013577 w 12152671"/>
              <a:gd name="connsiteY86" fmla="*/ 1555314 h 12164061"/>
              <a:gd name="connsiteX87" fmla="*/ 5877693 w 12152671"/>
              <a:gd name="connsiteY87" fmla="*/ 0 h 1216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152671" h="12164061">
                <a:moveTo>
                  <a:pt x="5186314" y="7561597"/>
                </a:moveTo>
                <a:cubicBezTo>
                  <a:pt x="5186314" y="7561597"/>
                  <a:pt x="5186314" y="7561597"/>
                  <a:pt x="10167571" y="10577004"/>
                </a:cubicBezTo>
                <a:cubicBezTo>
                  <a:pt x="9112623" y="11545109"/>
                  <a:pt x="7748330" y="12100579"/>
                  <a:pt x="6320581" y="12164061"/>
                </a:cubicBezTo>
                <a:cubicBezTo>
                  <a:pt x="6320581" y="12164061"/>
                  <a:pt x="6320581" y="12164061"/>
                  <a:pt x="5186314" y="7561597"/>
                </a:cubicBezTo>
                <a:close/>
                <a:moveTo>
                  <a:pt x="4402360" y="6499273"/>
                </a:moveTo>
                <a:cubicBezTo>
                  <a:pt x="4402360" y="6499273"/>
                  <a:pt x="4402360" y="6499273"/>
                  <a:pt x="4489628" y="6848502"/>
                </a:cubicBezTo>
                <a:cubicBezTo>
                  <a:pt x="4489628" y="6848502"/>
                  <a:pt x="4489628" y="6856439"/>
                  <a:pt x="4489628" y="6864375"/>
                </a:cubicBezTo>
                <a:cubicBezTo>
                  <a:pt x="4489628" y="6864375"/>
                  <a:pt x="4489628" y="6864375"/>
                  <a:pt x="4489628" y="6872312"/>
                </a:cubicBezTo>
                <a:cubicBezTo>
                  <a:pt x="4489628" y="6872312"/>
                  <a:pt x="4489628" y="6872312"/>
                  <a:pt x="5798650" y="12158368"/>
                </a:cubicBezTo>
                <a:cubicBezTo>
                  <a:pt x="4370627" y="12094873"/>
                  <a:pt x="3006071" y="11523406"/>
                  <a:pt x="1950920" y="10555091"/>
                </a:cubicBezTo>
                <a:cubicBezTo>
                  <a:pt x="1950920" y="10555091"/>
                  <a:pt x="1950920" y="10555091"/>
                  <a:pt x="4402360" y="6499273"/>
                </a:cubicBezTo>
                <a:close/>
                <a:moveTo>
                  <a:pt x="12152671" y="6362564"/>
                </a:moveTo>
                <a:cubicBezTo>
                  <a:pt x="12089205" y="7791420"/>
                  <a:pt x="11518029" y="9156770"/>
                  <a:pt x="10542267" y="10204597"/>
                </a:cubicBezTo>
                <a:cubicBezTo>
                  <a:pt x="10542267" y="10204597"/>
                  <a:pt x="10542267" y="10204597"/>
                  <a:pt x="6496423" y="7759667"/>
                </a:cubicBezTo>
                <a:cubicBezTo>
                  <a:pt x="6496423" y="7759667"/>
                  <a:pt x="6496423" y="7759667"/>
                  <a:pt x="6829611" y="7680287"/>
                </a:cubicBezTo>
                <a:cubicBezTo>
                  <a:pt x="6837543" y="7680287"/>
                  <a:pt x="6837543" y="7672348"/>
                  <a:pt x="6837543" y="7672348"/>
                </a:cubicBezTo>
                <a:cubicBezTo>
                  <a:pt x="6845476" y="7672348"/>
                  <a:pt x="6853409" y="7672348"/>
                  <a:pt x="6853409" y="7672348"/>
                </a:cubicBezTo>
                <a:cubicBezTo>
                  <a:pt x="6861342" y="7672348"/>
                  <a:pt x="6869276" y="7672348"/>
                  <a:pt x="6869276" y="7664410"/>
                </a:cubicBezTo>
                <a:cubicBezTo>
                  <a:pt x="6869276" y="7664410"/>
                  <a:pt x="6869276" y="7664410"/>
                  <a:pt x="12152671" y="6362564"/>
                </a:cubicBezTo>
                <a:close/>
                <a:moveTo>
                  <a:pt x="4599617" y="5189166"/>
                </a:moveTo>
                <a:cubicBezTo>
                  <a:pt x="4599617" y="5189166"/>
                  <a:pt x="4599617" y="5189166"/>
                  <a:pt x="1586074" y="10181814"/>
                </a:cubicBezTo>
                <a:cubicBezTo>
                  <a:pt x="618568" y="9126136"/>
                  <a:pt x="55511" y="7752958"/>
                  <a:pt x="0" y="6324217"/>
                </a:cubicBezTo>
                <a:cubicBezTo>
                  <a:pt x="0" y="6324217"/>
                  <a:pt x="0" y="6324217"/>
                  <a:pt x="4599617" y="5189166"/>
                </a:cubicBezTo>
                <a:close/>
                <a:moveTo>
                  <a:pt x="6099022" y="4816068"/>
                </a:moveTo>
                <a:cubicBezTo>
                  <a:pt x="6186330" y="4816068"/>
                  <a:pt x="6273639" y="4824005"/>
                  <a:pt x="6360947" y="4847817"/>
                </a:cubicBezTo>
                <a:cubicBezTo>
                  <a:pt x="6384757" y="4847817"/>
                  <a:pt x="6400631" y="4855754"/>
                  <a:pt x="6424442" y="4863691"/>
                </a:cubicBezTo>
                <a:cubicBezTo>
                  <a:pt x="6424442" y="4863691"/>
                  <a:pt x="6424442" y="4863691"/>
                  <a:pt x="6440317" y="4871628"/>
                </a:cubicBezTo>
                <a:cubicBezTo>
                  <a:pt x="6440317" y="4871628"/>
                  <a:pt x="6440317" y="4871628"/>
                  <a:pt x="6987976" y="5204984"/>
                </a:cubicBezTo>
                <a:cubicBezTo>
                  <a:pt x="7043534" y="5260544"/>
                  <a:pt x="7091157" y="5324041"/>
                  <a:pt x="7138780" y="5387536"/>
                </a:cubicBezTo>
                <a:cubicBezTo>
                  <a:pt x="7154654" y="5419286"/>
                  <a:pt x="7178465" y="5451033"/>
                  <a:pt x="7194339" y="5482782"/>
                </a:cubicBezTo>
                <a:cubicBezTo>
                  <a:pt x="7194339" y="5482782"/>
                  <a:pt x="7194339" y="5482782"/>
                  <a:pt x="7345143" y="6101872"/>
                </a:cubicBezTo>
                <a:cubicBezTo>
                  <a:pt x="7345143" y="6101872"/>
                  <a:pt x="7345143" y="6101872"/>
                  <a:pt x="7345143" y="6117746"/>
                </a:cubicBezTo>
                <a:cubicBezTo>
                  <a:pt x="7345143" y="6165369"/>
                  <a:pt x="7337206" y="6212991"/>
                  <a:pt x="7329269" y="6260614"/>
                </a:cubicBezTo>
                <a:cubicBezTo>
                  <a:pt x="7329269" y="6260614"/>
                  <a:pt x="7329269" y="6260614"/>
                  <a:pt x="7329269" y="6276488"/>
                </a:cubicBezTo>
                <a:cubicBezTo>
                  <a:pt x="7329269" y="6300300"/>
                  <a:pt x="7321332" y="6324111"/>
                  <a:pt x="7313395" y="6363795"/>
                </a:cubicBezTo>
                <a:cubicBezTo>
                  <a:pt x="7305459" y="6387608"/>
                  <a:pt x="7305459" y="6403481"/>
                  <a:pt x="7297522" y="6427292"/>
                </a:cubicBezTo>
                <a:cubicBezTo>
                  <a:pt x="7297522" y="6427292"/>
                  <a:pt x="7297522" y="6427292"/>
                  <a:pt x="6956226" y="6998762"/>
                </a:cubicBezTo>
                <a:cubicBezTo>
                  <a:pt x="6924479" y="7022573"/>
                  <a:pt x="6900666" y="7046384"/>
                  <a:pt x="6868919" y="7070197"/>
                </a:cubicBezTo>
                <a:cubicBezTo>
                  <a:pt x="6845108" y="7094007"/>
                  <a:pt x="6813359" y="7117818"/>
                  <a:pt x="6797485" y="7125755"/>
                </a:cubicBezTo>
                <a:cubicBezTo>
                  <a:pt x="6797485" y="7125755"/>
                  <a:pt x="6797485" y="7125755"/>
                  <a:pt x="6749863" y="7157504"/>
                </a:cubicBezTo>
                <a:cubicBezTo>
                  <a:pt x="6733988" y="7165441"/>
                  <a:pt x="6710177" y="7181315"/>
                  <a:pt x="6694303" y="7189251"/>
                </a:cubicBezTo>
                <a:cubicBezTo>
                  <a:pt x="6694303" y="7189251"/>
                  <a:pt x="6694303" y="7189251"/>
                  <a:pt x="6281576" y="7292433"/>
                </a:cubicBezTo>
                <a:cubicBezTo>
                  <a:pt x="6281576" y="7292433"/>
                  <a:pt x="6281576" y="7292433"/>
                  <a:pt x="6059338" y="7347993"/>
                </a:cubicBezTo>
                <a:cubicBezTo>
                  <a:pt x="6059338" y="7347993"/>
                  <a:pt x="6059338" y="7347993"/>
                  <a:pt x="6019653" y="7347993"/>
                </a:cubicBezTo>
                <a:cubicBezTo>
                  <a:pt x="6019653" y="7347993"/>
                  <a:pt x="6019653" y="7347993"/>
                  <a:pt x="5995841" y="7347993"/>
                </a:cubicBezTo>
                <a:cubicBezTo>
                  <a:pt x="5995841" y="7347993"/>
                  <a:pt x="5995841" y="7347993"/>
                  <a:pt x="5884723" y="7332119"/>
                </a:cubicBezTo>
                <a:cubicBezTo>
                  <a:pt x="5860912" y="7332119"/>
                  <a:pt x="5837099" y="7324182"/>
                  <a:pt x="5797415" y="7316246"/>
                </a:cubicBezTo>
                <a:cubicBezTo>
                  <a:pt x="5773604" y="7308308"/>
                  <a:pt x="5749792" y="7308308"/>
                  <a:pt x="5725981" y="7300372"/>
                </a:cubicBezTo>
                <a:cubicBezTo>
                  <a:pt x="5725981" y="7300372"/>
                  <a:pt x="5725981" y="7300372"/>
                  <a:pt x="5170386" y="6959076"/>
                </a:cubicBezTo>
                <a:cubicBezTo>
                  <a:pt x="5138637" y="6935266"/>
                  <a:pt x="5114826" y="6903518"/>
                  <a:pt x="5091015" y="6871769"/>
                </a:cubicBezTo>
                <a:cubicBezTo>
                  <a:pt x="5067205" y="6847958"/>
                  <a:pt x="5051329" y="6824147"/>
                  <a:pt x="5027518" y="6792398"/>
                </a:cubicBezTo>
                <a:cubicBezTo>
                  <a:pt x="5027518" y="6784461"/>
                  <a:pt x="5019582" y="6776524"/>
                  <a:pt x="5011645" y="6768587"/>
                </a:cubicBezTo>
                <a:cubicBezTo>
                  <a:pt x="4995771" y="6744777"/>
                  <a:pt x="4979895" y="6720964"/>
                  <a:pt x="4971958" y="6697153"/>
                </a:cubicBezTo>
                <a:cubicBezTo>
                  <a:pt x="4971958" y="6697153"/>
                  <a:pt x="4971958" y="6697153"/>
                  <a:pt x="4813217" y="6062188"/>
                </a:cubicBezTo>
                <a:cubicBezTo>
                  <a:pt x="4813217" y="6062188"/>
                  <a:pt x="4813217" y="6062188"/>
                  <a:pt x="4813217" y="6030439"/>
                </a:cubicBezTo>
                <a:cubicBezTo>
                  <a:pt x="4813217" y="6022504"/>
                  <a:pt x="4813217" y="6014565"/>
                  <a:pt x="4813217" y="5998691"/>
                </a:cubicBezTo>
                <a:cubicBezTo>
                  <a:pt x="4813217" y="5990754"/>
                  <a:pt x="4813217" y="5982817"/>
                  <a:pt x="4813217" y="5974881"/>
                </a:cubicBezTo>
                <a:cubicBezTo>
                  <a:pt x="4821154" y="5959005"/>
                  <a:pt x="4821154" y="5935194"/>
                  <a:pt x="4821154" y="5919320"/>
                </a:cubicBezTo>
                <a:cubicBezTo>
                  <a:pt x="4821154" y="5919320"/>
                  <a:pt x="4829093" y="5895510"/>
                  <a:pt x="4829093" y="5895510"/>
                </a:cubicBezTo>
                <a:cubicBezTo>
                  <a:pt x="4829093" y="5863762"/>
                  <a:pt x="4837029" y="5839950"/>
                  <a:pt x="4844966" y="5800265"/>
                </a:cubicBezTo>
                <a:cubicBezTo>
                  <a:pt x="4844966" y="5776453"/>
                  <a:pt x="4852903" y="5752642"/>
                  <a:pt x="4860840" y="5736768"/>
                </a:cubicBezTo>
                <a:cubicBezTo>
                  <a:pt x="4860840" y="5736768"/>
                  <a:pt x="4860840" y="5736768"/>
                  <a:pt x="5202134" y="5173237"/>
                </a:cubicBezTo>
                <a:cubicBezTo>
                  <a:pt x="5202134" y="5173237"/>
                  <a:pt x="5202134" y="5173237"/>
                  <a:pt x="5210071" y="5157361"/>
                </a:cubicBezTo>
                <a:cubicBezTo>
                  <a:pt x="5265631" y="5109739"/>
                  <a:pt x="5329128" y="5054180"/>
                  <a:pt x="5392625" y="5014496"/>
                </a:cubicBezTo>
                <a:cubicBezTo>
                  <a:pt x="5416435" y="4998622"/>
                  <a:pt x="5440246" y="4990683"/>
                  <a:pt x="5464058" y="4974809"/>
                </a:cubicBezTo>
                <a:cubicBezTo>
                  <a:pt x="5464058" y="4974809"/>
                  <a:pt x="5464058" y="4974809"/>
                  <a:pt x="6099022" y="4816068"/>
                </a:cubicBezTo>
                <a:close/>
                <a:moveTo>
                  <a:pt x="10573756" y="1982248"/>
                </a:moveTo>
                <a:cubicBezTo>
                  <a:pt x="11533799" y="3045865"/>
                  <a:pt x="12097127" y="4411105"/>
                  <a:pt x="12152667" y="5839845"/>
                </a:cubicBezTo>
                <a:cubicBezTo>
                  <a:pt x="12152667" y="5839845"/>
                  <a:pt x="12152667" y="5839845"/>
                  <a:pt x="7558747" y="6974897"/>
                </a:cubicBezTo>
                <a:cubicBezTo>
                  <a:pt x="7558747" y="6974897"/>
                  <a:pt x="7558747" y="6974897"/>
                  <a:pt x="10573756" y="1982248"/>
                </a:cubicBezTo>
                <a:close/>
                <a:moveTo>
                  <a:pt x="1641842" y="1928139"/>
                </a:moveTo>
                <a:cubicBezTo>
                  <a:pt x="1641842" y="1928139"/>
                  <a:pt x="1641842" y="1928139"/>
                  <a:pt x="5679031" y="4396613"/>
                </a:cubicBezTo>
                <a:cubicBezTo>
                  <a:pt x="5679031" y="4396613"/>
                  <a:pt x="5679031" y="4396613"/>
                  <a:pt x="5306245" y="4491859"/>
                </a:cubicBezTo>
                <a:cubicBezTo>
                  <a:pt x="5306245" y="4491859"/>
                  <a:pt x="5298313" y="4491859"/>
                  <a:pt x="5290381" y="4499795"/>
                </a:cubicBezTo>
                <a:cubicBezTo>
                  <a:pt x="5290381" y="4499795"/>
                  <a:pt x="5290381" y="4499795"/>
                  <a:pt x="0" y="5801497"/>
                </a:cubicBezTo>
                <a:cubicBezTo>
                  <a:pt x="71383" y="4356926"/>
                  <a:pt x="650391" y="2983788"/>
                  <a:pt x="1641842" y="1928139"/>
                </a:cubicBezTo>
                <a:close/>
                <a:moveTo>
                  <a:pt x="6399589" y="8546"/>
                </a:moveTo>
                <a:cubicBezTo>
                  <a:pt x="7820438" y="79944"/>
                  <a:pt x="9161911" y="651121"/>
                  <a:pt x="10201750" y="1618950"/>
                </a:cubicBezTo>
                <a:cubicBezTo>
                  <a:pt x="10201750" y="1618950"/>
                  <a:pt x="10201750" y="1618950"/>
                  <a:pt x="7756938" y="5664793"/>
                </a:cubicBezTo>
                <a:cubicBezTo>
                  <a:pt x="7756938" y="5664793"/>
                  <a:pt x="7756938" y="5664793"/>
                  <a:pt x="7677560" y="5347472"/>
                </a:cubicBezTo>
                <a:cubicBezTo>
                  <a:pt x="7677560" y="5339539"/>
                  <a:pt x="7677560" y="5331605"/>
                  <a:pt x="7677560" y="5323674"/>
                </a:cubicBezTo>
                <a:cubicBezTo>
                  <a:pt x="7677560" y="5323674"/>
                  <a:pt x="7677560" y="5323674"/>
                  <a:pt x="6399589" y="8546"/>
                </a:cubicBezTo>
                <a:close/>
                <a:moveTo>
                  <a:pt x="5877693" y="0"/>
                </a:moveTo>
                <a:cubicBezTo>
                  <a:pt x="5877693" y="0"/>
                  <a:pt x="5877693" y="0"/>
                  <a:pt x="6980591" y="4602464"/>
                </a:cubicBezTo>
                <a:cubicBezTo>
                  <a:pt x="6980591" y="4602464"/>
                  <a:pt x="6980591" y="4602464"/>
                  <a:pt x="6694949" y="4427886"/>
                </a:cubicBezTo>
                <a:cubicBezTo>
                  <a:pt x="6687014" y="4419951"/>
                  <a:pt x="6671143" y="4412016"/>
                  <a:pt x="6663211" y="4412016"/>
                </a:cubicBezTo>
                <a:cubicBezTo>
                  <a:pt x="6663211" y="4412016"/>
                  <a:pt x="6663211" y="4412016"/>
                  <a:pt x="2013577" y="1555314"/>
                </a:cubicBezTo>
                <a:cubicBezTo>
                  <a:pt x="3076803" y="603079"/>
                  <a:pt x="4449478" y="47610"/>
                  <a:pt x="5877693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250060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6115665" y="775970"/>
            <a:ext cx="12152671" cy="12164061"/>
          </a:xfrm>
          <a:custGeom>
            <a:avLst/>
            <a:gdLst>
              <a:gd name="connsiteX0" fmla="*/ 5186314 w 12152671"/>
              <a:gd name="connsiteY0" fmla="*/ 7561597 h 12164061"/>
              <a:gd name="connsiteX1" fmla="*/ 10167571 w 12152671"/>
              <a:gd name="connsiteY1" fmla="*/ 10577004 h 12164061"/>
              <a:gd name="connsiteX2" fmla="*/ 6320581 w 12152671"/>
              <a:gd name="connsiteY2" fmla="*/ 12164061 h 12164061"/>
              <a:gd name="connsiteX3" fmla="*/ 5186314 w 12152671"/>
              <a:gd name="connsiteY3" fmla="*/ 7561597 h 12164061"/>
              <a:gd name="connsiteX4" fmla="*/ 4402360 w 12152671"/>
              <a:gd name="connsiteY4" fmla="*/ 6499273 h 12164061"/>
              <a:gd name="connsiteX5" fmla="*/ 4489628 w 12152671"/>
              <a:gd name="connsiteY5" fmla="*/ 6848502 h 12164061"/>
              <a:gd name="connsiteX6" fmla="*/ 4489628 w 12152671"/>
              <a:gd name="connsiteY6" fmla="*/ 6864376 h 12164061"/>
              <a:gd name="connsiteX7" fmla="*/ 4489628 w 12152671"/>
              <a:gd name="connsiteY7" fmla="*/ 6872313 h 12164061"/>
              <a:gd name="connsiteX8" fmla="*/ 5798650 w 12152671"/>
              <a:gd name="connsiteY8" fmla="*/ 12158368 h 12164061"/>
              <a:gd name="connsiteX9" fmla="*/ 1950920 w 12152671"/>
              <a:gd name="connsiteY9" fmla="*/ 10555091 h 12164061"/>
              <a:gd name="connsiteX10" fmla="*/ 4402360 w 12152671"/>
              <a:gd name="connsiteY10" fmla="*/ 6499273 h 12164061"/>
              <a:gd name="connsiteX11" fmla="*/ 12152671 w 12152671"/>
              <a:gd name="connsiteY11" fmla="*/ 6362564 h 12164061"/>
              <a:gd name="connsiteX12" fmla="*/ 10542267 w 12152671"/>
              <a:gd name="connsiteY12" fmla="*/ 10204597 h 12164061"/>
              <a:gd name="connsiteX13" fmla="*/ 6496423 w 12152671"/>
              <a:gd name="connsiteY13" fmla="*/ 7759667 h 12164061"/>
              <a:gd name="connsiteX14" fmla="*/ 6829611 w 12152671"/>
              <a:gd name="connsiteY14" fmla="*/ 7680287 h 12164061"/>
              <a:gd name="connsiteX15" fmla="*/ 6837543 w 12152671"/>
              <a:gd name="connsiteY15" fmla="*/ 7672348 h 12164061"/>
              <a:gd name="connsiteX16" fmla="*/ 6853409 w 12152671"/>
              <a:gd name="connsiteY16" fmla="*/ 7672348 h 12164061"/>
              <a:gd name="connsiteX17" fmla="*/ 6869276 w 12152671"/>
              <a:gd name="connsiteY17" fmla="*/ 7664410 h 12164061"/>
              <a:gd name="connsiteX18" fmla="*/ 12152671 w 12152671"/>
              <a:gd name="connsiteY18" fmla="*/ 6362564 h 12164061"/>
              <a:gd name="connsiteX19" fmla="*/ 4599617 w 12152671"/>
              <a:gd name="connsiteY19" fmla="*/ 5189167 h 12164061"/>
              <a:gd name="connsiteX20" fmla="*/ 1586074 w 12152671"/>
              <a:gd name="connsiteY20" fmla="*/ 10181814 h 12164061"/>
              <a:gd name="connsiteX21" fmla="*/ 0 w 12152671"/>
              <a:gd name="connsiteY21" fmla="*/ 6324217 h 12164061"/>
              <a:gd name="connsiteX22" fmla="*/ 4599617 w 12152671"/>
              <a:gd name="connsiteY22" fmla="*/ 5189167 h 12164061"/>
              <a:gd name="connsiteX23" fmla="*/ 6099022 w 12152671"/>
              <a:gd name="connsiteY23" fmla="*/ 4816067 h 12164061"/>
              <a:gd name="connsiteX24" fmla="*/ 6360947 w 12152671"/>
              <a:gd name="connsiteY24" fmla="*/ 4847817 h 12164061"/>
              <a:gd name="connsiteX25" fmla="*/ 6424442 w 12152671"/>
              <a:gd name="connsiteY25" fmla="*/ 4863690 h 12164061"/>
              <a:gd name="connsiteX26" fmla="*/ 6440317 w 12152671"/>
              <a:gd name="connsiteY26" fmla="*/ 4871627 h 12164061"/>
              <a:gd name="connsiteX27" fmla="*/ 6987976 w 12152671"/>
              <a:gd name="connsiteY27" fmla="*/ 5204984 h 12164061"/>
              <a:gd name="connsiteX28" fmla="*/ 7138780 w 12152671"/>
              <a:gd name="connsiteY28" fmla="*/ 5387537 h 12164061"/>
              <a:gd name="connsiteX29" fmla="*/ 7194339 w 12152671"/>
              <a:gd name="connsiteY29" fmla="*/ 5482783 h 12164061"/>
              <a:gd name="connsiteX30" fmla="*/ 7345143 w 12152671"/>
              <a:gd name="connsiteY30" fmla="*/ 6101872 h 12164061"/>
              <a:gd name="connsiteX31" fmla="*/ 7345143 w 12152671"/>
              <a:gd name="connsiteY31" fmla="*/ 6117746 h 12164061"/>
              <a:gd name="connsiteX32" fmla="*/ 7329269 w 12152671"/>
              <a:gd name="connsiteY32" fmla="*/ 6260614 h 12164061"/>
              <a:gd name="connsiteX33" fmla="*/ 7329269 w 12152671"/>
              <a:gd name="connsiteY33" fmla="*/ 6276488 h 12164061"/>
              <a:gd name="connsiteX34" fmla="*/ 7313395 w 12152671"/>
              <a:gd name="connsiteY34" fmla="*/ 6363795 h 12164061"/>
              <a:gd name="connsiteX35" fmla="*/ 7297522 w 12152671"/>
              <a:gd name="connsiteY35" fmla="*/ 6427292 h 12164061"/>
              <a:gd name="connsiteX36" fmla="*/ 6956226 w 12152671"/>
              <a:gd name="connsiteY36" fmla="*/ 6998763 h 12164061"/>
              <a:gd name="connsiteX37" fmla="*/ 6868919 w 12152671"/>
              <a:gd name="connsiteY37" fmla="*/ 7070197 h 12164061"/>
              <a:gd name="connsiteX38" fmla="*/ 6797485 w 12152671"/>
              <a:gd name="connsiteY38" fmla="*/ 7125755 h 12164061"/>
              <a:gd name="connsiteX39" fmla="*/ 6749863 w 12152671"/>
              <a:gd name="connsiteY39" fmla="*/ 7157504 h 12164061"/>
              <a:gd name="connsiteX40" fmla="*/ 6694303 w 12152671"/>
              <a:gd name="connsiteY40" fmla="*/ 7189252 h 12164061"/>
              <a:gd name="connsiteX41" fmla="*/ 6281576 w 12152671"/>
              <a:gd name="connsiteY41" fmla="*/ 7292433 h 12164061"/>
              <a:gd name="connsiteX42" fmla="*/ 6059338 w 12152671"/>
              <a:gd name="connsiteY42" fmla="*/ 7347993 h 12164061"/>
              <a:gd name="connsiteX43" fmla="*/ 6019653 w 12152671"/>
              <a:gd name="connsiteY43" fmla="*/ 7347993 h 12164061"/>
              <a:gd name="connsiteX44" fmla="*/ 5995841 w 12152671"/>
              <a:gd name="connsiteY44" fmla="*/ 7347993 h 12164061"/>
              <a:gd name="connsiteX45" fmla="*/ 5884723 w 12152671"/>
              <a:gd name="connsiteY45" fmla="*/ 7332119 h 12164061"/>
              <a:gd name="connsiteX46" fmla="*/ 5797415 w 12152671"/>
              <a:gd name="connsiteY46" fmla="*/ 7316246 h 12164061"/>
              <a:gd name="connsiteX47" fmla="*/ 5725981 w 12152671"/>
              <a:gd name="connsiteY47" fmla="*/ 7300372 h 12164061"/>
              <a:gd name="connsiteX48" fmla="*/ 5170386 w 12152671"/>
              <a:gd name="connsiteY48" fmla="*/ 6959076 h 12164061"/>
              <a:gd name="connsiteX49" fmla="*/ 5091015 w 12152671"/>
              <a:gd name="connsiteY49" fmla="*/ 6871769 h 12164061"/>
              <a:gd name="connsiteX50" fmla="*/ 5027518 w 12152671"/>
              <a:gd name="connsiteY50" fmla="*/ 6792398 h 12164061"/>
              <a:gd name="connsiteX51" fmla="*/ 5011645 w 12152671"/>
              <a:gd name="connsiteY51" fmla="*/ 6768588 h 12164061"/>
              <a:gd name="connsiteX52" fmla="*/ 4971958 w 12152671"/>
              <a:gd name="connsiteY52" fmla="*/ 6697154 h 12164061"/>
              <a:gd name="connsiteX53" fmla="*/ 4813217 w 12152671"/>
              <a:gd name="connsiteY53" fmla="*/ 6062188 h 12164061"/>
              <a:gd name="connsiteX54" fmla="*/ 4813217 w 12152671"/>
              <a:gd name="connsiteY54" fmla="*/ 6030439 h 12164061"/>
              <a:gd name="connsiteX55" fmla="*/ 4813217 w 12152671"/>
              <a:gd name="connsiteY55" fmla="*/ 5998691 h 12164061"/>
              <a:gd name="connsiteX56" fmla="*/ 4813217 w 12152671"/>
              <a:gd name="connsiteY56" fmla="*/ 5974880 h 12164061"/>
              <a:gd name="connsiteX57" fmla="*/ 4821154 w 12152671"/>
              <a:gd name="connsiteY57" fmla="*/ 5919321 h 12164061"/>
              <a:gd name="connsiteX58" fmla="*/ 4829093 w 12152671"/>
              <a:gd name="connsiteY58" fmla="*/ 5895511 h 12164061"/>
              <a:gd name="connsiteX59" fmla="*/ 4844966 w 12152671"/>
              <a:gd name="connsiteY59" fmla="*/ 5800266 h 12164061"/>
              <a:gd name="connsiteX60" fmla="*/ 4860840 w 12152671"/>
              <a:gd name="connsiteY60" fmla="*/ 5736768 h 12164061"/>
              <a:gd name="connsiteX61" fmla="*/ 5202134 w 12152671"/>
              <a:gd name="connsiteY61" fmla="*/ 5173236 h 12164061"/>
              <a:gd name="connsiteX62" fmla="*/ 5210071 w 12152671"/>
              <a:gd name="connsiteY62" fmla="*/ 5157361 h 12164061"/>
              <a:gd name="connsiteX63" fmla="*/ 5392625 w 12152671"/>
              <a:gd name="connsiteY63" fmla="*/ 5014495 h 12164061"/>
              <a:gd name="connsiteX64" fmla="*/ 5464058 w 12152671"/>
              <a:gd name="connsiteY64" fmla="*/ 4974810 h 12164061"/>
              <a:gd name="connsiteX65" fmla="*/ 6099022 w 12152671"/>
              <a:gd name="connsiteY65" fmla="*/ 4816067 h 12164061"/>
              <a:gd name="connsiteX66" fmla="*/ 10573756 w 12152671"/>
              <a:gd name="connsiteY66" fmla="*/ 1982248 h 12164061"/>
              <a:gd name="connsiteX67" fmla="*/ 12152667 w 12152671"/>
              <a:gd name="connsiteY67" fmla="*/ 5839844 h 12164061"/>
              <a:gd name="connsiteX68" fmla="*/ 7558747 w 12152671"/>
              <a:gd name="connsiteY68" fmla="*/ 6974897 h 12164061"/>
              <a:gd name="connsiteX69" fmla="*/ 10573756 w 12152671"/>
              <a:gd name="connsiteY69" fmla="*/ 1982248 h 12164061"/>
              <a:gd name="connsiteX70" fmla="*/ 1641842 w 12152671"/>
              <a:gd name="connsiteY70" fmla="*/ 1928139 h 12164061"/>
              <a:gd name="connsiteX71" fmla="*/ 5679031 w 12152671"/>
              <a:gd name="connsiteY71" fmla="*/ 4396613 h 12164061"/>
              <a:gd name="connsiteX72" fmla="*/ 5306245 w 12152671"/>
              <a:gd name="connsiteY72" fmla="*/ 4491858 h 12164061"/>
              <a:gd name="connsiteX73" fmla="*/ 5290381 w 12152671"/>
              <a:gd name="connsiteY73" fmla="*/ 4499796 h 12164061"/>
              <a:gd name="connsiteX74" fmla="*/ 0 w 12152671"/>
              <a:gd name="connsiteY74" fmla="*/ 5801498 h 12164061"/>
              <a:gd name="connsiteX75" fmla="*/ 1641842 w 12152671"/>
              <a:gd name="connsiteY75" fmla="*/ 1928139 h 12164061"/>
              <a:gd name="connsiteX76" fmla="*/ 6399589 w 12152671"/>
              <a:gd name="connsiteY76" fmla="*/ 8547 h 12164061"/>
              <a:gd name="connsiteX77" fmla="*/ 10201750 w 12152671"/>
              <a:gd name="connsiteY77" fmla="*/ 1618950 h 12164061"/>
              <a:gd name="connsiteX78" fmla="*/ 7756938 w 12152671"/>
              <a:gd name="connsiteY78" fmla="*/ 5664794 h 12164061"/>
              <a:gd name="connsiteX79" fmla="*/ 7677560 w 12152671"/>
              <a:gd name="connsiteY79" fmla="*/ 5347472 h 12164061"/>
              <a:gd name="connsiteX80" fmla="*/ 7677560 w 12152671"/>
              <a:gd name="connsiteY80" fmla="*/ 5323674 h 12164061"/>
              <a:gd name="connsiteX81" fmla="*/ 6399589 w 12152671"/>
              <a:gd name="connsiteY81" fmla="*/ 8547 h 12164061"/>
              <a:gd name="connsiteX82" fmla="*/ 5877693 w 12152671"/>
              <a:gd name="connsiteY82" fmla="*/ 0 h 12164061"/>
              <a:gd name="connsiteX83" fmla="*/ 6980591 w 12152671"/>
              <a:gd name="connsiteY83" fmla="*/ 4602464 h 12164061"/>
              <a:gd name="connsiteX84" fmla="*/ 6694949 w 12152671"/>
              <a:gd name="connsiteY84" fmla="*/ 4427886 h 12164061"/>
              <a:gd name="connsiteX85" fmla="*/ 6663211 w 12152671"/>
              <a:gd name="connsiteY85" fmla="*/ 4412016 h 12164061"/>
              <a:gd name="connsiteX86" fmla="*/ 2013577 w 12152671"/>
              <a:gd name="connsiteY86" fmla="*/ 1555315 h 12164061"/>
              <a:gd name="connsiteX87" fmla="*/ 5877693 w 12152671"/>
              <a:gd name="connsiteY87" fmla="*/ 0 h 1216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152671" h="12164061">
                <a:moveTo>
                  <a:pt x="5186314" y="7561597"/>
                </a:moveTo>
                <a:cubicBezTo>
                  <a:pt x="5186314" y="7561597"/>
                  <a:pt x="5186314" y="7561597"/>
                  <a:pt x="10167571" y="10577004"/>
                </a:cubicBezTo>
                <a:cubicBezTo>
                  <a:pt x="9112623" y="11545109"/>
                  <a:pt x="7748330" y="12100578"/>
                  <a:pt x="6320581" y="12164061"/>
                </a:cubicBezTo>
                <a:cubicBezTo>
                  <a:pt x="6320581" y="12164061"/>
                  <a:pt x="6320581" y="12164061"/>
                  <a:pt x="5186314" y="7561597"/>
                </a:cubicBezTo>
                <a:close/>
                <a:moveTo>
                  <a:pt x="4402360" y="6499273"/>
                </a:moveTo>
                <a:cubicBezTo>
                  <a:pt x="4402360" y="6499273"/>
                  <a:pt x="4402360" y="6499273"/>
                  <a:pt x="4489628" y="6848502"/>
                </a:cubicBezTo>
                <a:cubicBezTo>
                  <a:pt x="4489628" y="6848502"/>
                  <a:pt x="4489628" y="6856439"/>
                  <a:pt x="4489628" y="6864376"/>
                </a:cubicBezTo>
                <a:cubicBezTo>
                  <a:pt x="4489628" y="6864376"/>
                  <a:pt x="4489628" y="6864376"/>
                  <a:pt x="4489628" y="6872313"/>
                </a:cubicBezTo>
                <a:cubicBezTo>
                  <a:pt x="4489628" y="6872313"/>
                  <a:pt x="4489628" y="6872313"/>
                  <a:pt x="5798650" y="12158368"/>
                </a:cubicBezTo>
                <a:cubicBezTo>
                  <a:pt x="4370627" y="12094873"/>
                  <a:pt x="3006071" y="11523406"/>
                  <a:pt x="1950920" y="10555091"/>
                </a:cubicBezTo>
                <a:cubicBezTo>
                  <a:pt x="1950920" y="10555091"/>
                  <a:pt x="1950920" y="10555091"/>
                  <a:pt x="4402360" y="6499273"/>
                </a:cubicBezTo>
                <a:close/>
                <a:moveTo>
                  <a:pt x="12152671" y="6362564"/>
                </a:moveTo>
                <a:cubicBezTo>
                  <a:pt x="12089205" y="7791420"/>
                  <a:pt x="11518029" y="9156770"/>
                  <a:pt x="10542267" y="10204597"/>
                </a:cubicBezTo>
                <a:cubicBezTo>
                  <a:pt x="10542267" y="10204597"/>
                  <a:pt x="10542267" y="10204597"/>
                  <a:pt x="6496423" y="7759667"/>
                </a:cubicBezTo>
                <a:cubicBezTo>
                  <a:pt x="6496423" y="7759667"/>
                  <a:pt x="6496423" y="7759667"/>
                  <a:pt x="6829611" y="7680287"/>
                </a:cubicBezTo>
                <a:cubicBezTo>
                  <a:pt x="6837543" y="7680287"/>
                  <a:pt x="6837543" y="7672348"/>
                  <a:pt x="6837543" y="7672348"/>
                </a:cubicBezTo>
                <a:cubicBezTo>
                  <a:pt x="6845476" y="7672348"/>
                  <a:pt x="6853409" y="7672348"/>
                  <a:pt x="6853409" y="7672348"/>
                </a:cubicBezTo>
                <a:cubicBezTo>
                  <a:pt x="6861342" y="7672348"/>
                  <a:pt x="6869276" y="7672348"/>
                  <a:pt x="6869276" y="7664410"/>
                </a:cubicBezTo>
                <a:cubicBezTo>
                  <a:pt x="6869276" y="7664410"/>
                  <a:pt x="6869276" y="7664410"/>
                  <a:pt x="12152671" y="6362564"/>
                </a:cubicBezTo>
                <a:close/>
                <a:moveTo>
                  <a:pt x="4599617" y="5189167"/>
                </a:moveTo>
                <a:cubicBezTo>
                  <a:pt x="4599617" y="5189167"/>
                  <a:pt x="4599617" y="5189167"/>
                  <a:pt x="1586074" y="10181814"/>
                </a:cubicBezTo>
                <a:cubicBezTo>
                  <a:pt x="618568" y="9126136"/>
                  <a:pt x="55511" y="7752958"/>
                  <a:pt x="0" y="6324217"/>
                </a:cubicBezTo>
                <a:cubicBezTo>
                  <a:pt x="0" y="6324217"/>
                  <a:pt x="0" y="6324217"/>
                  <a:pt x="4599617" y="5189167"/>
                </a:cubicBezTo>
                <a:close/>
                <a:moveTo>
                  <a:pt x="6099022" y="4816067"/>
                </a:moveTo>
                <a:cubicBezTo>
                  <a:pt x="6186330" y="4816067"/>
                  <a:pt x="6273639" y="4824005"/>
                  <a:pt x="6360947" y="4847817"/>
                </a:cubicBezTo>
                <a:cubicBezTo>
                  <a:pt x="6384757" y="4847817"/>
                  <a:pt x="6400631" y="4855754"/>
                  <a:pt x="6424442" y="4863690"/>
                </a:cubicBezTo>
                <a:cubicBezTo>
                  <a:pt x="6424442" y="4863690"/>
                  <a:pt x="6424442" y="4863690"/>
                  <a:pt x="6440317" y="4871627"/>
                </a:cubicBezTo>
                <a:cubicBezTo>
                  <a:pt x="6440317" y="4871627"/>
                  <a:pt x="6440317" y="4871627"/>
                  <a:pt x="6987976" y="5204984"/>
                </a:cubicBezTo>
                <a:cubicBezTo>
                  <a:pt x="7043534" y="5260544"/>
                  <a:pt x="7091157" y="5324041"/>
                  <a:pt x="7138780" y="5387537"/>
                </a:cubicBezTo>
                <a:cubicBezTo>
                  <a:pt x="7154654" y="5419285"/>
                  <a:pt x="7178465" y="5451033"/>
                  <a:pt x="7194339" y="5482783"/>
                </a:cubicBezTo>
                <a:cubicBezTo>
                  <a:pt x="7194339" y="5482783"/>
                  <a:pt x="7194339" y="5482783"/>
                  <a:pt x="7345143" y="6101872"/>
                </a:cubicBezTo>
                <a:cubicBezTo>
                  <a:pt x="7345143" y="6101872"/>
                  <a:pt x="7345143" y="6101872"/>
                  <a:pt x="7345143" y="6117746"/>
                </a:cubicBezTo>
                <a:cubicBezTo>
                  <a:pt x="7345143" y="6165369"/>
                  <a:pt x="7337206" y="6212991"/>
                  <a:pt x="7329269" y="6260614"/>
                </a:cubicBezTo>
                <a:cubicBezTo>
                  <a:pt x="7329269" y="6260614"/>
                  <a:pt x="7329269" y="6260614"/>
                  <a:pt x="7329269" y="6276488"/>
                </a:cubicBezTo>
                <a:cubicBezTo>
                  <a:pt x="7329269" y="6300300"/>
                  <a:pt x="7321332" y="6324111"/>
                  <a:pt x="7313395" y="6363795"/>
                </a:cubicBezTo>
                <a:cubicBezTo>
                  <a:pt x="7305459" y="6387608"/>
                  <a:pt x="7305459" y="6403481"/>
                  <a:pt x="7297522" y="6427292"/>
                </a:cubicBezTo>
                <a:cubicBezTo>
                  <a:pt x="7297522" y="6427292"/>
                  <a:pt x="7297522" y="6427292"/>
                  <a:pt x="6956226" y="6998763"/>
                </a:cubicBezTo>
                <a:cubicBezTo>
                  <a:pt x="6924479" y="7022573"/>
                  <a:pt x="6900666" y="7046384"/>
                  <a:pt x="6868919" y="7070197"/>
                </a:cubicBezTo>
                <a:cubicBezTo>
                  <a:pt x="6845108" y="7094007"/>
                  <a:pt x="6813359" y="7117818"/>
                  <a:pt x="6797485" y="7125755"/>
                </a:cubicBezTo>
                <a:cubicBezTo>
                  <a:pt x="6797485" y="7125755"/>
                  <a:pt x="6797485" y="7125755"/>
                  <a:pt x="6749863" y="7157504"/>
                </a:cubicBezTo>
                <a:cubicBezTo>
                  <a:pt x="6733988" y="7165441"/>
                  <a:pt x="6710177" y="7181315"/>
                  <a:pt x="6694303" y="7189252"/>
                </a:cubicBezTo>
                <a:cubicBezTo>
                  <a:pt x="6694303" y="7189252"/>
                  <a:pt x="6694303" y="7189252"/>
                  <a:pt x="6281576" y="7292433"/>
                </a:cubicBezTo>
                <a:cubicBezTo>
                  <a:pt x="6281576" y="7292433"/>
                  <a:pt x="6281576" y="7292433"/>
                  <a:pt x="6059338" y="7347993"/>
                </a:cubicBezTo>
                <a:cubicBezTo>
                  <a:pt x="6059338" y="7347993"/>
                  <a:pt x="6059338" y="7347993"/>
                  <a:pt x="6019653" y="7347993"/>
                </a:cubicBezTo>
                <a:cubicBezTo>
                  <a:pt x="6019653" y="7347993"/>
                  <a:pt x="6019653" y="7347993"/>
                  <a:pt x="5995841" y="7347993"/>
                </a:cubicBezTo>
                <a:cubicBezTo>
                  <a:pt x="5995841" y="7347993"/>
                  <a:pt x="5995841" y="7347993"/>
                  <a:pt x="5884723" y="7332119"/>
                </a:cubicBezTo>
                <a:cubicBezTo>
                  <a:pt x="5860912" y="7332119"/>
                  <a:pt x="5837099" y="7324182"/>
                  <a:pt x="5797415" y="7316246"/>
                </a:cubicBezTo>
                <a:cubicBezTo>
                  <a:pt x="5773604" y="7308309"/>
                  <a:pt x="5749792" y="7308309"/>
                  <a:pt x="5725981" y="7300372"/>
                </a:cubicBezTo>
                <a:cubicBezTo>
                  <a:pt x="5725981" y="7300372"/>
                  <a:pt x="5725981" y="7300372"/>
                  <a:pt x="5170386" y="6959076"/>
                </a:cubicBezTo>
                <a:cubicBezTo>
                  <a:pt x="5138637" y="6935266"/>
                  <a:pt x="5114826" y="6903518"/>
                  <a:pt x="5091015" y="6871769"/>
                </a:cubicBezTo>
                <a:cubicBezTo>
                  <a:pt x="5067205" y="6847958"/>
                  <a:pt x="5051329" y="6824148"/>
                  <a:pt x="5027518" y="6792398"/>
                </a:cubicBezTo>
                <a:cubicBezTo>
                  <a:pt x="5027518" y="6784461"/>
                  <a:pt x="5019582" y="6776524"/>
                  <a:pt x="5011645" y="6768588"/>
                </a:cubicBezTo>
                <a:cubicBezTo>
                  <a:pt x="4995771" y="6744777"/>
                  <a:pt x="4979895" y="6720964"/>
                  <a:pt x="4971958" y="6697154"/>
                </a:cubicBezTo>
                <a:cubicBezTo>
                  <a:pt x="4971958" y="6697154"/>
                  <a:pt x="4971958" y="6697154"/>
                  <a:pt x="4813217" y="6062188"/>
                </a:cubicBezTo>
                <a:cubicBezTo>
                  <a:pt x="4813217" y="6062188"/>
                  <a:pt x="4813217" y="6062188"/>
                  <a:pt x="4813217" y="6030439"/>
                </a:cubicBezTo>
                <a:cubicBezTo>
                  <a:pt x="4813217" y="6022503"/>
                  <a:pt x="4813217" y="6014565"/>
                  <a:pt x="4813217" y="5998691"/>
                </a:cubicBezTo>
                <a:cubicBezTo>
                  <a:pt x="4813217" y="5990755"/>
                  <a:pt x="4813217" y="5982817"/>
                  <a:pt x="4813217" y="5974880"/>
                </a:cubicBezTo>
                <a:cubicBezTo>
                  <a:pt x="4821154" y="5959005"/>
                  <a:pt x="4821154" y="5935196"/>
                  <a:pt x="4821154" y="5919321"/>
                </a:cubicBezTo>
                <a:cubicBezTo>
                  <a:pt x="4821154" y="5919321"/>
                  <a:pt x="4829093" y="5895511"/>
                  <a:pt x="4829093" y="5895511"/>
                </a:cubicBezTo>
                <a:cubicBezTo>
                  <a:pt x="4829093" y="5863762"/>
                  <a:pt x="4837029" y="5839950"/>
                  <a:pt x="4844966" y="5800266"/>
                </a:cubicBezTo>
                <a:cubicBezTo>
                  <a:pt x="4844966" y="5776453"/>
                  <a:pt x="4852903" y="5752643"/>
                  <a:pt x="4860840" y="5736768"/>
                </a:cubicBezTo>
                <a:cubicBezTo>
                  <a:pt x="4860840" y="5736768"/>
                  <a:pt x="4860840" y="5736768"/>
                  <a:pt x="5202134" y="5173236"/>
                </a:cubicBezTo>
                <a:cubicBezTo>
                  <a:pt x="5202134" y="5173236"/>
                  <a:pt x="5202134" y="5173236"/>
                  <a:pt x="5210071" y="5157361"/>
                </a:cubicBezTo>
                <a:cubicBezTo>
                  <a:pt x="5265631" y="5109739"/>
                  <a:pt x="5329128" y="5054179"/>
                  <a:pt x="5392625" y="5014495"/>
                </a:cubicBezTo>
                <a:cubicBezTo>
                  <a:pt x="5416435" y="4998621"/>
                  <a:pt x="5440246" y="4990683"/>
                  <a:pt x="5464058" y="4974810"/>
                </a:cubicBezTo>
                <a:cubicBezTo>
                  <a:pt x="5464058" y="4974810"/>
                  <a:pt x="5464058" y="4974810"/>
                  <a:pt x="6099022" y="4816067"/>
                </a:cubicBezTo>
                <a:close/>
                <a:moveTo>
                  <a:pt x="10573756" y="1982248"/>
                </a:moveTo>
                <a:cubicBezTo>
                  <a:pt x="11533799" y="3045865"/>
                  <a:pt x="12097127" y="4411105"/>
                  <a:pt x="12152667" y="5839844"/>
                </a:cubicBezTo>
                <a:cubicBezTo>
                  <a:pt x="12152667" y="5839844"/>
                  <a:pt x="12152667" y="5839844"/>
                  <a:pt x="7558747" y="6974897"/>
                </a:cubicBezTo>
                <a:cubicBezTo>
                  <a:pt x="7558747" y="6974897"/>
                  <a:pt x="7558747" y="6974897"/>
                  <a:pt x="10573756" y="1982248"/>
                </a:cubicBezTo>
                <a:close/>
                <a:moveTo>
                  <a:pt x="1641842" y="1928139"/>
                </a:moveTo>
                <a:cubicBezTo>
                  <a:pt x="1641842" y="1928139"/>
                  <a:pt x="1641842" y="1928139"/>
                  <a:pt x="5679031" y="4396613"/>
                </a:cubicBezTo>
                <a:cubicBezTo>
                  <a:pt x="5679031" y="4396613"/>
                  <a:pt x="5679031" y="4396613"/>
                  <a:pt x="5306245" y="4491858"/>
                </a:cubicBezTo>
                <a:cubicBezTo>
                  <a:pt x="5306245" y="4491858"/>
                  <a:pt x="5298313" y="4491858"/>
                  <a:pt x="5290381" y="4499796"/>
                </a:cubicBezTo>
                <a:cubicBezTo>
                  <a:pt x="5290381" y="4499796"/>
                  <a:pt x="5290381" y="4499796"/>
                  <a:pt x="0" y="5801498"/>
                </a:cubicBezTo>
                <a:cubicBezTo>
                  <a:pt x="71383" y="4356926"/>
                  <a:pt x="650391" y="2983789"/>
                  <a:pt x="1641842" y="1928139"/>
                </a:cubicBezTo>
                <a:close/>
                <a:moveTo>
                  <a:pt x="6399589" y="8547"/>
                </a:moveTo>
                <a:cubicBezTo>
                  <a:pt x="7820438" y="79945"/>
                  <a:pt x="9161911" y="651122"/>
                  <a:pt x="10201750" y="1618950"/>
                </a:cubicBezTo>
                <a:cubicBezTo>
                  <a:pt x="10201750" y="1618950"/>
                  <a:pt x="10201750" y="1618950"/>
                  <a:pt x="7756938" y="5664794"/>
                </a:cubicBezTo>
                <a:cubicBezTo>
                  <a:pt x="7756938" y="5664794"/>
                  <a:pt x="7756938" y="5664794"/>
                  <a:pt x="7677560" y="5347472"/>
                </a:cubicBezTo>
                <a:cubicBezTo>
                  <a:pt x="7677560" y="5339539"/>
                  <a:pt x="7677560" y="5331605"/>
                  <a:pt x="7677560" y="5323674"/>
                </a:cubicBezTo>
                <a:cubicBezTo>
                  <a:pt x="7677560" y="5323674"/>
                  <a:pt x="7677560" y="5323674"/>
                  <a:pt x="6399589" y="8547"/>
                </a:cubicBezTo>
                <a:close/>
                <a:moveTo>
                  <a:pt x="5877693" y="0"/>
                </a:moveTo>
                <a:cubicBezTo>
                  <a:pt x="5877693" y="0"/>
                  <a:pt x="5877693" y="0"/>
                  <a:pt x="6980591" y="4602464"/>
                </a:cubicBezTo>
                <a:cubicBezTo>
                  <a:pt x="6980591" y="4602464"/>
                  <a:pt x="6980591" y="4602464"/>
                  <a:pt x="6694949" y="4427886"/>
                </a:cubicBezTo>
                <a:cubicBezTo>
                  <a:pt x="6687014" y="4419951"/>
                  <a:pt x="6671143" y="4412016"/>
                  <a:pt x="6663211" y="4412016"/>
                </a:cubicBezTo>
                <a:cubicBezTo>
                  <a:pt x="6663211" y="4412016"/>
                  <a:pt x="6663211" y="4412016"/>
                  <a:pt x="2013577" y="1555315"/>
                </a:cubicBezTo>
                <a:cubicBezTo>
                  <a:pt x="3076803" y="603080"/>
                  <a:pt x="4449478" y="47611"/>
                  <a:pt x="5877693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614142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782130" y="598591"/>
            <a:ext cx="5582636" cy="5582562"/>
          </a:xfrm>
          <a:custGeom>
            <a:avLst/>
            <a:gdLst>
              <a:gd name="connsiteX0" fmla="*/ 2791318 w 5582636"/>
              <a:gd name="connsiteY0" fmla="*/ 2190486 h 5582562"/>
              <a:gd name="connsiteX1" fmla="*/ 2190486 w 5582636"/>
              <a:gd name="connsiteY1" fmla="*/ 2791281 h 5582562"/>
              <a:gd name="connsiteX2" fmla="*/ 2791318 w 5582636"/>
              <a:gd name="connsiteY2" fmla="*/ 3392076 h 5582562"/>
              <a:gd name="connsiteX3" fmla="*/ 3392150 w 5582636"/>
              <a:gd name="connsiteY3" fmla="*/ 2791281 h 5582562"/>
              <a:gd name="connsiteX4" fmla="*/ 2791318 w 5582636"/>
              <a:gd name="connsiteY4" fmla="*/ 2190486 h 5582562"/>
              <a:gd name="connsiteX5" fmla="*/ 2791318 w 5582636"/>
              <a:gd name="connsiteY5" fmla="*/ 0 h 5582562"/>
              <a:gd name="connsiteX6" fmla="*/ 5582636 w 5582636"/>
              <a:gd name="connsiteY6" fmla="*/ 2791281 h 5582562"/>
              <a:gd name="connsiteX7" fmla="*/ 2791318 w 5582636"/>
              <a:gd name="connsiteY7" fmla="*/ 5582562 h 5582562"/>
              <a:gd name="connsiteX8" fmla="*/ 0 w 5582636"/>
              <a:gd name="connsiteY8" fmla="*/ 2791281 h 5582562"/>
              <a:gd name="connsiteX9" fmla="*/ 2791318 w 5582636"/>
              <a:gd name="connsiteY9" fmla="*/ 0 h 55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2636" h="5582562">
                <a:moveTo>
                  <a:pt x="2791318" y="2190486"/>
                </a:moveTo>
                <a:cubicBezTo>
                  <a:pt x="2459488" y="2190486"/>
                  <a:pt x="2190486" y="2459471"/>
                  <a:pt x="2190486" y="2791281"/>
                </a:cubicBezTo>
                <a:cubicBezTo>
                  <a:pt x="2190486" y="3123091"/>
                  <a:pt x="2459488" y="3392076"/>
                  <a:pt x="2791318" y="3392076"/>
                </a:cubicBezTo>
                <a:cubicBezTo>
                  <a:pt x="3123148" y="3392076"/>
                  <a:pt x="3392150" y="3123091"/>
                  <a:pt x="3392150" y="2791281"/>
                </a:cubicBezTo>
                <a:cubicBezTo>
                  <a:pt x="3392150" y="2459471"/>
                  <a:pt x="3123148" y="2190486"/>
                  <a:pt x="2791318" y="2190486"/>
                </a:cubicBezTo>
                <a:close/>
                <a:moveTo>
                  <a:pt x="2791318" y="0"/>
                </a:moveTo>
                <a:cubicBezTo>
                  <a:pt x="4332920" y="0"/>
                  <a:pt x="5582636" y="1249699"/>
                  <a:pt x="5582636" y="2791281"/>
                </a:cubicBezTo>
                <a:cubicBezTo>
                  <a:pt x="5582636" y="4332863"/>
                  <a:pt x="4332920" y="5582562"/>
                  <a:pt x="2791318" y="5582562"/>
                </a:cubicBezTo>
                <a:cubicBezTo>
                  <a:pt x="1249716" y="5582562"/>
                  <a:pt x="0" y="4332863"/>
                  <a:pt x="0" y="2791281"/>
                </a:cubicBezTo>
                <a:cubicBezTo>
                  <a:pt x="0" y="1249699"/>
                  <a:pt x="1249716" y="0"/>
                  <a:pt x="279131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946258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7097492" y="1469669"/>
            <a:ext cx="3640330" cy="3640282"/>
          </a:xfrm>
          <a:custGeom>
            <a:avLst/>
            <a:gdLst>
              <a:gd name="connsiteX0" fmla="*/ 1820165 w 3640330"/>
              <a:gd name="connsiteY0" fmla="*/ 1171734 h 3640282"/>
              <a:gd name="connsiteX1" fmla="*/ 1171734 w 3640330"/>
              <a:gd name="connsiteY1" fmla="*/ 1820141 h 3640282"/>
              <a:gd name="connsiteX2" fmla="*/ 1820165 w 3640330"/>
              <a:gd name="connsiteY2" fmla="*/ 2468548 h 3640282"/>
              <a:gd name="connsiteX3" fmla="*/ 2468596 w 3640330"/>
              <a:gd name="connsiteY3" fmla="*/ 1820141 h 3640282"/>
              <a:gd name="connsiteX4" fmla="*/ 1820165 w 3640330"/>
              <a:gd name="connsiteY4" fmla="*/ 1171734 h 3640282"/>
              <a:gd name="connsiteX5" fmla="*/ 1820165 w 3640330"/>
              <a:gd name="connsiteY5" fmla="*/ 0 h 3640282"/>
              <a:gd name="connsiteX6" fmla="*/ 3640330 w 3640330"/>
              <a:gd name="connsiteY6" fmla="*/ 1820141 h 3640282"/>
              <a:gd name="connsiteX7" fmla="*/ 1820165 w 3640330"/>
              <a:gd name="connsiteY7" fmla="*/ 3640282 h 3640282"/>
              <a:gd name="connsiteX8" fmla="*/ 0 w 3640330"/>
              <a:gd name="connsiteY8" fmla="*/ 1820141 h 3640282"/>
              <a:gd name="connsiteX9" fmla="*/ 1820165 w 3640330"/>
              <a:gd name="connsiteY9" fmla="*/ 0 h 364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0330" h="3640282">
                <a:moveTo>
                  <a:pt x="1820165" y="1171734"/>
                </a:moveTo>
                <a:cubicBezTo>
                  <a:pt x="1462046" y="1171734"/>
                  <a:pt x="1171734" y="1462036"/>
                  <a:pt x="1171734" y="1820141"/>
                </a:cubicBezTo>
                <a:cubicBezTo>
                  <a:pt x="1171734" y="2178246"/>
                  <a:pt x="1462046" y="2468548"/>
                  <a:pt x="1820165" y="2468548"/>
                </a:cubicBezTo>
                <a:cubicBezTo>
                  <a:pt x="2178284" y="2468548"/>
                  <a:pt x="2468596" y="2178246"/>
                  <a:pt x="2468596" y="1820141"/>
                </a:cubicBezTo>
                <a:cubicBezTo>
                  <a:pt x="2468596" y="1462036"/>
                  <a:pt x="2178284" y="1171734"/>
                  <a:pt x="1820165" y="1171734"/>
                </a:cubicBezTo>
                <a:close/>
                <a:moveTo>
                  <a:pt x="1820165" y="0"/>
                </a:moveTo>
                <a:cubicBezTo>
                  <a:pt x="2825414" y="0"/>
                  <a:pt x="3640330" y="814905"/>
                  <a:pt x="3640330" y="1820141"/>
                </a:cubicBezTo>
                <a:cubicBezTo>
                  <a:pt x="3640330" y="2825377"/>
                  <a:pt x="2825414" y="3640282"/>
                  <a:pt x="1820165" y="3640282"/>
                </a:cubicBezTo>
                <a:cubicBezTo>
                  <a:pt x="814916" y="3640282"/>
                  <a:pt x="0" y="2825377"/>
                  <a:pt x="0" y="1820141"/>
                </a:cubicBezTo>
                <a:cubicBezTo>
                  <a:pt x="0" y="814905"/>
                  <a:pt x="814916" y="0"/>
                  <a:pt x="182016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39090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-2628901" y="-310125"/>
            <a:ext cx="7817334" cy="7817232"/>
          </a:xfrm>
          <a:custGeom>
            <a:avLst/>
            <a:gdLst>
              <a:gd name="connsiteX0" fmla="*/ 3908667 w 7817334"/>
              <a:gd name="connsiteY0" fmla="*/ 0 h 7817232"/>
              <a:gd name="connsiteX1" fmla="*/ 7817334 w 7817334"/>
              <a:gd name="connsiteY1" fmla="*/ 3908616 h 7817232"/>
              <a:gd name="connsiteX2" fmla="*/ 3908667 w 7817334"/>
              <a:gd name="connsiteY2" fmla="*/ 7817232 h 7817232"/>
              <a:gd name="connsiteX3" fmla="*/ 0 w 7817334"/>
              <a:gd name="connsiteY3" fmla="*/ 3908616 h 7817232"/>
              <a:gd name="connsiteX4" fmla="*/ 3908667 w 7817334"/>
              <a:gd name="connsiteY4" fmla="*/ 0 h 781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334" h="7817232">
                <a:moveTo>
                  <a:pt x="3908667" y="0"/>
                </a:moveTo>
                <a:cubicBezTo>
                  <a:pt x="6067364" y="0"/>
                  <a:pt x="7817334" y="1749947"/>
                  <a:pt x="7817334" y="3908616"/>
                </a:cubicBezTo>
                <a:cubicBezTo>
                  <a:pt x="7817334" y="6067285"/>
                  <a:pt x="6067364" y="7817232"/>
                  <a:pt x="3908667" y="7817232"/>
                </a:cubicBezTo>
                <a:cubicBezTo>
                  <a:pt x="1749970" y="7817232"/>
                  <a:pt x="0" y="6067285"/>
                  <a:pt x="0" y="3908616"/>
                </a:cubicBezTo>
                <a:cubicBezTo>
                  <a:pt x="0" y="1749947"/>
                  <a:pt x="1749970" y="0"/>
                  <a:pt x="390866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273057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-1822450" y="-1182688"/>
            <a:ext cx="6773862" cy="6780212"/>
          </a:xfrm>
          <a:custGeom>
            <a:avLst/>
            <a:gdLst>
              <a:gd name="connsiteX0" fmla="*/ 2890837 w 6773862"/>
              <a:gd name="connsiteY0" fmla="*/ 4214812 h 6780212"/>
              <a:gd name="connsiteX1" fmla="*/ 5667375 w 6773862"/>
              <a:gd name="connsiteY1" fmla="*/ 5895591 h 6780212"/>
              <a:gd name="connsiteX2" fmla="*/ 3523074 w 6773862"/>
              <a:gd name="connsiteY2" fmla="*/ 6780212 h 6780212"/>
              <a:gd name="connsiteX3" fmla="*/ 2890837 w 6773862"/>
              <a:gd name="connsiteY3" fmla="*/ 4214812 h 6780212"/>
              <a:gd name="connsiteX4" fmla="*/ 2453862 w 6773862"/>
              <a:gd name="connsiteY4" fmla="*/ 3622675 h 6780212"/>
              <a:gd name="connsiteX5" fmla="*/ 2502505 w 6773862"/>
              <a:gd name="connsiteY5" fmla="*/ 3817334 h 6780212"/>
              <a:gd name="connsiteX6" fmla="*/ 2502505 w 6773862"/>
              <a:gd name="connsiteY6" fmla="*/ 3826182 h 6780212"/>
              <a:gd name="connsiteX7" fmla="*/ 2502505 w 6773862"/>
              <a:gd name="connsiteY7" fmla="*/ 3830606 h 6780212"/>
              <a:gd name="connsiteX8" fmla="*/ 3232150 w 6773862"/>
              <a:gd name="connsiteY8" fmla="*/ 6777038 h 6780212"/>
              <a:gd name="connsiteX9" fmla="*/ 1087437 w 6773862"/>
              <a:gd name="connsiteY9" fmla="*/ 5883376 h 6780212"/>
              <a:gd name="connsiteX10" fmla="*/ 2453862 w 6773862"/>
              <a:gd name="connsiteY10" fmla="*/ 3622675 h 6780212"/>
              <a:gd name="connsiteX11" fmla="*/ 6773862 w 6773862"/>
              <a:gd name="connsiteY11" fmla="*/ 3546475 h 6780212"/>
              <a:gd name="connsiteX12" fmla="*/ 5876228 w 6773862"/>
              <a:gd name="connsiteY12" fmla="*/ 5688013 h 6780212"/>
              <a:gd name="connsiteX13" fmla="*/ 3621087 w 6773862"/>
              <a:gd name="connsiteY13" fmla="*/ 4325216 h 6780212"/>
              <a:gd name="connsiteX14" fmla="*/ 3806805 w 6773862"/>
              <a:gd name="connsiteY14" fmla="*/ 4280970 h 6780212"/>
              <a:gd name="connsiteX15" fmla="*/ 3811226 w 6773862"/>
              <a:gd name="connsiteY15" fmla="*/ 4276545 h 6780212"/>
              <a:gd name="connsiteX16" fmla="*/ 3820070 w 6773862"/>
              <a:gd name="connsiteY16" fmla="*/ 4276545 h 6780212"/>
              <a:gd name="connsiteX17" fmla="*/ 3828914 w 6773862"/>
              <a:gd name="connsiteY17" fmla="*/ 4272120 h 6780212"/>
              <a:gd name="connsiteX18" fmla="*/ 6773862 w 6773862"/>
              <a:gd name="connsiteY18" fmla="*/ 3546475 h 6780212"/>
              <a:gd name="connsiteX19" fmla="*/ 2563813 w 6773862"/>
              <a:gd name="connsiteY19" fmla="*/ 2892425 h 6780212"/>
              <a:gd name="connsiteX20" fmla="*/ 884073 w 6773862"/>
              <a:gd name="connsiteY20" fmla="*/ 5675312 h 6780212"/>
              <a:gd name="connsiteX21" fmla="*/ 0 w 6773862"/>
              <a:gd name="connsiteY21" fmla="*/ 3525099 h 6780212"/>
              <a:gd name="connsiteX22" fmla="*/ 2563813 w 6773862"/>
              <a:gd name="connsiteY22" fmla="*/ 2892425 h 6780212"/>
              <a:gd name="connsiteX23" fmla="*/ 3399578 w 6773862"/>
              <a:gd name="connsiteY23" fmla="*/ 2684462 h 6780212"/>
              <a:gd name="connsiteX24" fmla="*/ 3545574 w 6773862"/>
              <a:gd name="connsiteY24" fmla="*/ 2702159 h 6780212"/>
              <a:gd name="connsiteX25" fmla="*/ 3580966 w 6773862"/>
              <a:gd name="connsiteY25" fmla="*/ 2711007 h 6780212"/>
              <a:gd name="connsiteX26" fmla="*/ 3589815 w 6773862"/>
              <a:gd name="connsiteY26" fmla="*/ 2715431 h 6780212"/>
              <a:gd name="connsiteX27" fmla="*/ 3895078 w 6773862"/>
              <a:gd name="connsiteY27" fmla="*/ 2901243 h 6780212"/>
              <a:gd name="connsiteX28" fmla="*/ 3979136 w 6773862"/>
              <a:gd name="connsiteY28" fmla="*/ 3002997 h 6780212"/>
              <a:gd name="connsiteX29" fmla="*/ 4010104 w 6773862"/>
              <a:gd name="connsiteY29" fmla="*/ 3056087 h 6780212"/>
              <a:gd name="connsiteX30" fmla="*/ 4094162 w 6773862"/>
              <a:gd name="connsiteY30" fmla="*/ 3401166 h 6780212"/>
              <a:gd name="connsiteX31" fmla="*/ 4094162 w 6773862"/>
              <a:gd name="connsiteY31" fmla="*/ 3410014 h 6780212"/>
              <a:gd name="connsiteX32" fmla="*/ 4085314 w 6773862"/>
              <a:gd name="connsiteY32" fmla="*/ 3489648 h 6780212"/>
              <a:gd name="connsiteX33" fmla="*/ 4085314 w 6773862"/>
              <a:gd name="connsiteY33" fmla="*/ 3498496 h 6780212"/>
              <a:gd name="connsiteX34" fmla="*/ 4076466 w 6773862"/>
              <a:gd name="connsiteY34" fmla="*/ 3547161 h 6780212"/>
              <a:gd name="connsiteX35" fmla="*/ 4067618 w 6773862"/>
              <a:gd name="connsiteY35" fmla="*/ 3582554 h 6780212"/>
              <a:gd name="connsiteX36" fmla="*/ 3877381 w 6773862"/>
              <a:gd name="connsiteY36" fmla="*/ 3901090 h 6780212"/>
              <a:gd name="connsiteX37" fmla="*/ 3828716 w 6773862"/>
              <a:gd name="connsiteY37" fmla="*/ 3940907 h 6780212"/>
              <a:gd name="connsiteX38" fmla="*/ 3788899 w 6773862"/>
              <a:gd name="connsiteY38" fmla="*/ 3971875 h 6780212"/>
              <a:gd name="connsiteX39" fmla="*/ 3762355 w 6773862"/>
              <a:gd name="connsiteY39" fmla="*/ 3989572 h 6780212"/>
              <a:gd name="connsiteX40" fmla="*/ 3731386 w 6773862"/>
              <a:gd name="connsiteY40" fmla="*/ 4007268 h 6780212"/>
              <a:gd name="connsiteX41" fmla="*/ 3501333 w 6773862"/>
              <a:gd name="connsiteY41" fmla="*/ 4064781 h 6780212"/>
              <a:gd name="connsiteX42" fmla="*/ 3377458 w 6773862"/>
              <a:gd name="connsiteY42" fmla="*/ 4095750 h 6780212"/>
              <a:gd name="connsiteX43" fmla="*/ 3355338 w 6773862"/>
              <a:gd name="connsiteY43" fmla="*/ 4095750 h 6780212"/>
              <a:gd name="connsiteX44" fmla="*/ 3342065 w 6773862"/>
              <a:gd name="connsiteY44" fmla="*/ 4095750 h 6780212"/>
              <a:gd name="connsiteX45" fmla="*/ 3280128 w 6773862"/>
              <a:gd name="connsiteY45" fmla="*/ 4086902 h 6780212"/>
              <a:gd name="connsiteX46" fmla="*/ 3231463 w 6773862"/>
              <a:gd name="connsiteY46" fmla="*/ 4078054 h 6780212"/>
              <a:gd name="connsiteX47" fmla="*/ 3191646 w 6773862"/>
              <a:gd name="connsiteY47" fmla="*/ 4069206 h 6780212"/>
              <a:gd name="connsiteX48" fmla="*/ 2881959 w 6773862"/>
              <a:gd name="connsiteY48" fmla="*/ 3878969 h 6780212"/>
              <a:gd name="connsiteX49" fmla="*/ 2837718 w 6773862"/>
              <a:gd name="connsiteY49" fmla="*/ 3830304 h 6780212"/>
              <a:gd name="connsiteX50" fmla="*/ 2802325 w 6773862"/>
              <a:gd name="connsiteY50" fmla="*/ 3786063 h 6780212"/>
              <a:gd name="connsiteX51" fmla="*/ 2793477 w 6773862"/>
              <a:gd name="connsiteY51" fmla="*/ 3772791 h 6780212"/>
              <a:gd name="connsiteX52" fmla="*/ 2771356 w 6773862"/>
              <a:gd name="connsiteY52" fmla="*/ 3732974 h 6780212"/>
              <a:gd name="connsiteX53" fmla="*/ 2682874 w 6773862"/>
              <a:gd name="connsiteY53" fmla="*/ 3379046 h 6780212"/>
              <a:gd name="connsiteX54" fmla="*/ 2682874 w 6773862"/>
              <a:gd name="connsiteY54" fmla="*/ 3361349 h 6780212"/>
              <a:gd name="connsiteX55" fmla="*/ 2682874 w 6773862"/>
              <a:gd name="connsiteY55" fmla="*/ 3343653 h 6780212"/>
              <a:gd name="connsiteX56" fmla="*/ 2682874 w 6773862"/>
              <a:gd name="connsiteY56" fmla="*/ 3330381 h 6780212"/>
              <a:gd name="connsiteX57" fmla="*/ 2687298 w 6773862"/>
              <a:gd name="connsiteY57" fmla="*/ 3299412 h 6780212"/>
              <a:gd name="connsiteX58" fmla="*/ 2691723 w 6773862"/>
              <a:gd name="connsiteY58" fmla="*/ 3286140 h 6780212"/>
              <a:gd name="connsiteX59" fmla="*/ 2700571 w 6773862"/>
              <a:gd name="connsiteY59" fmla="*/ 3233051 h 6780212"/>
              <a:gd name="connsiteX60" fmla="*/ 2709419 w 6773862"/>
              <a:gd name="connsiteY60" fmla="*/ 3197658 h 6780212"/>
              <a:gd name="connsiteX61" fmla="*/ 2899655 w 6773862"/>
              <a:gd name="connsiteY61" fmla="*/ 2883547 h 6780212"/>
              <a:gd name="connsiteX62" fmla="*/ 2904079 w 6773862"/>
              <a:gd name="connsiteY62" fmla="*/ 2874698 h 6780212"/>
              <a:gd name="connsiteX63" fmla="*/ 3005834 w 6773862"/>
              <a:gd name="connsiteY63" fmla="*/ 2795065 h 6780212"/>
              <a:gd name="connsiteX64" fmla="*/ 3045651 w 6773862"/>
              <a:gd name="connsiteY64" fmla="*/ 2772944 h 6780212"/>
              <a:gd name="connsiteX65" fmla="*/ 3399578 w 6773862"/>
              <a:gd name="connsiteY65" fmla="*/ 2684462 h 6780212"/>
              <a:gd name="connsiteX66" fmla="*/ 5893781 w 6773862"/>
              <a:gd name="connsiteY66" fmla="*/ 1104899 h 6780212"/>
              <a:gd name="connsiteX67" fmla="*/ 6773862 w 6773862"/>
              <a:gd name="connsiteY67" fmla="*/ 3255112 h 6780212"/>
              <a:gd name="connsiteX68" fmla="*/ 4213224 w 6773862"/>
              <a:gd name="connsiteY68" fmla="*/ 3887787 h 6780212"/>
              <a:gd name="connsiteX69" fmla="*/ 5893781 w 6773862"/>
              <a:gd name="connsiteY69" fmla="*/ 1104899 h 6780212"/>
              <a:gd name="connsiteX70" fmla="*/ 915158 w 6773862"/>
              <a:gd name="connsiteY70" fmla="*/ 1074738 h 6780212"/>
              <a:gd name="connsiteX71" fmla="*/ 3165475 w 6773862"/>
              <a:gd name="connsiteY71" fmla="*/ 2450658 h 6780212"/>
              <a:gd name="connsiteX72" fmla="*/ 2957685 w 6773862"/>
              <a:gd name="connsiteY72" fmla="*/ 2503748 h 6780212"/>
              <a:gd name="connsiteX73" fmla="*/ 2948843 w 6773862"/>
              <a:gd name="connsiteY73" fmla="*/ 2508172 h 6780212"/>
              <a:gd name="connsiteX74" fmla="*/ 0 w 6773862"/>
              <a:gd name="connsiteY74" fmla="*/ 3233737 h 6780212"/>
              <a:gd name="connsiteX75" fmla="*/ 915158 w 6773862"/>
              <a:gd name="connsiteY75" fmla="*/ 1074738 h 6780212"/>
              <a:gd name="connsiteX76" fmla="*/ 3567112 w 6773862"/>
              <a:gd name="connsiteY76" fmla="*/ 4763 h 6780212"/>
              <a:gd name="connsiteX77" fmla="*/ 5686425 w 6773862"/>
              <a:gd name="connsiteY77" fmla="*/ 902397 h 6780212"/>
              <a:gd name="connsiteX78" fmla="*/ 4323694 w 6773862"/>
              <a:gd name="connsiteY78" fmla="*/ 3157538 h 6780212"/>
              <a:gd name="connsiteX79" fmla="*/ 4279449 w 6773862"/>
              <a:gd name="connsiteY79" fmla="*/ 2980664 h 6780212"/>
              <a:gd name="connsiteX80" fmla="*/ 4279449 w 6773862"/>
              <a:gd name="connsiteY80" fmla="*/ 2967399 h 6780212"/>
              <a:gd name="connsiteX81" fmla="*/ 3567112 w 6773862"/>
              <a:gd name="connsiteY81" fmla="*/ 4763 h 6780212"/>
              <a:gd name="connsiteX82" fmla="*/ 3276209 w 6773862"/>
              <a:gd name="connsiteY82" fmla="*/ 0 h 6780212"/>
              <a:gd name="connsiteX83" fmla="*/ 3890961 w 6773862"/>
              <a:gd name="connsiteY83" fmla="*/ 2565400 h 6780212"/>
              <a:gd name="connsiteX84" fmla="*/ 3731745 w 6773862"/>
              <a:gd name="connsiteY84" fmla="*/ 2468091 h 6780212"/>
              <a:gd name="connsiteX85" fmla="*/ 3714054 w 6773862"/>
              <a:gd name="connsiteY85" fmla="*/ 2459245 h 6780212"/>
              <a:gd name="connsiteX86" fmla="*/ 1122362 w 6773862"/>
              <a:gd name="connsiteY86" fmla="*/ 866928 h 6780212"/>
              <a:gd name="connsiteX87" fmla="*/ 3276209 w 6773862"/>
              <a:gd name="connsiteY87" fmla="*/ 0 h 678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6773862" h="6780212">
                <a:moveTo>
                  <a:pt x="2890837" y="4214812"/>
                </a:moveTo>
                <a:cubicBezTo>
                  <a:pt x="2890837" y="4214812"/>
                  <a:pt x="2890837" y="4214812"/>
                  <a:pt x="5667375" y="5895591"/>
                </a:cubicBezTo>
                <a:cubicBezTo>
                  <a:pt x="5079350" y="6435210"/>
                  <a:pt x="4318897" y="6744827"/>
                  <a:pt x="3523074" y="6780212"/>
                </a:cubicBezTo>
                <a:cubicBezTo>
                  <a:pt x="3523074" y="6780212"/>
                  <a:pt x="3523074" y="6780212"/>
                  <a:pt x="2890837" y="4214812"/>
                </a:cubicBezTo>
                <a:close/>
                <a:moveTo>
                  <a:pt x="2453862" y="3622675"/>
                </a:moveTo>
                <a:cubicBezTo>
                  <a:pt x="2453862" y="3622675"/>
                  <a:pt x="2453862" y="3622675"/>
                  <a:pt x="2502505" y="3817334"/>
                </a:cubicBezTo>
                <a:cubicBezTo>
                  <a:pt x="2502505" y="3817334"/>
                  <a:pt x="2502505" y="3821758"/>
                  <a:pt x="2502505" y="3826182"/>
                </a:cubicBezTo>
                <a:cubicBezTo>
                  <a:pt x="2502505" y="3826182"/>
                  <a:pt x="2502505" y="3826182"/>
                  <a:pt x="2502505" y="3830606"/>
                </a:cubicBezTo>
                <a:cubicBezTo>
                  <a:pt x="2502505" y="3830606"/>
                  <a:pt x="2502505" y="3830606"/>
                  <a:pt x="3232150" y="6777038"/>
                </a:cubicBezTo>
                <a:cubicBezTo>
                  <a:pt x="2436174" y="6741646"/>
                  <a:pt x="1675575" y="6423112"/>
                  <a:pt x="1087437" y="5883376"/>
                </a:cubicBezTo>
                <a:cubicBezTo>
                  <a:pt x="1087437" y="5883376"/>
                  <a:pt x="1087437" y="5883376"/>
                  <a:pt x="2453862" y="3622675"/>
                </a:cubicBezTo>
                <a:close/>
                <a:moveTo>
                  <a:pt x="6773862" y="3546475"/>
                </a:moveTo>
                <a:cubicBezTo>
                  <a:pt x="6738487" y="4342915"/>
                  <a:pt x="6420115" y="5103957"/>
                  <a:pt x="5876228" y="5688013"/>
                </a:cubicBezTo>
                <a:cubicBezTo>
                  <a:pt x="5876228" y="5688013"/>
                  <a:pt x="5876228" y="5688013"/>
                  <a:pt x="3621087" y="4325216"/>
                </a:cubicBezTo>
                <a:cubicBezTo>
                  <a:pt x="3621087" y="4325216"/>
                  <a:pt x="3621087" y="4325216"/>
                  <a:pt x="3806805" y="4280970"/>
                </a:cubicBezTo>
                <a:cubicBezTo>
                  <a:pt x="3811226" y="4280970"/>
                  <a:pt x="3811226" y="4276545"/>
                  <a:pt x="3811226" y="4276545"/>
                </a:cubicBezTo>
                <a:cubicBezTo>
                  <a:pt x="3815648" y="4276545"/>
                  <a:pt x="3820070" y="4276545"/>
                  <a:pt x="3820070" y="4276545"/>
                </a:cubicBezTo>
                <a:cubicBezTo>
                  <a:pt x="3824492" y="4276545"/>
                  <a:pt x="3828914" y="4276545"/>
                  <a:pt x="3828914" y="4272120"/>
                </a:cubicBezTo>
                <a:cubicBezTo>
                  <a:pt x="3828914" y="4272120"/>
                  <a:pt x="3828914" y="4272120"/>
                  <a:pt x="6773862" y="3546475"/>
                </a:cubicBezTo>
                <a:close/>
                <a:moveTo>
                  <a:pt x="2563813" y="2892425"/>
                </a:moveTo>
                <a:cubicBezTo>
                  <a:pt x="2563813" y="2892425"/>
                  <a:pt x="2563813" y="2892425"/>
                  <a:pt x="884073" y="5675312"/>
                </a:cubicBezTo>
                <a:cubicBezTo>
                  <a:pt x="344788" y="5086880"/>
                  <a:pt x="30942" y="4321475"/>
                  <a:pt x="0" y="3525099"/>
                </a:cubicBezTo>
                <a:cubicBezTo>
                  <a:pt x="0" y="3525099"/>
                  <a:pt x="0" y="3525099"/>
                  <a:pt x="2563813" y="2892425"/>
                </a:cubicBezTo>
                <a:close/>
                <a:moveTo>
                  <a:pt x="3399578" y="2684462"/>
                </a:moveTo>
                <a:cubicBezTo>
                  <a:pt x="3448243" y="2684462"/>
                  <a:pt x="3496909" y="2688886"/>
                  <a:pt x="3545574" y="2702159"/>
                </a:cubicBezTo>
                <a:cubicBezTo>
                  <a:pt x="3558846" y="2702159"/>
                  <a:pt x="3567694" y="2706583"/>
                  <a:pt x="3580966" y="2711007"/>
                </a:cubicBezTo>
                <a:cubicBezTo>
                  <a:pt x="3580966" y="2711007"/>
                  <a:pt x="3580966" y="2711007"/>
                  <a:pt x="3589815" y="2715431"/>
                </a:cubicBezTo>
                <a:cubicBezTo>
                  <a:pt x="3589815" y="2715431"/>
                  <a:pt x="3589815" y="2715431"/>
                  <a:pt x="3895078" y="2901243"/>
                </a:cubicBezTo>
                <a:cubicBezTo>
                  <a:pt x="3926046" y="2932212"/>
                  <a:pt x="3952591" y="2967605"/>
                  <a:pt x="3979136" y="3002997"/>
                </a:cubicBezTo>
                <a:cubicBezTo>
                  <a:pt x="3987984" y="3020694"/>
                  <a:pt x="4001256" y="3038390"/>
                  <a:pt x="4010104" y="3056087"/>
                </a:cubicBezTo>
                <a:cubicBezTo>
                  <a:pt x="4010104" y="3056087"/>
                  <a:pt x="4010104" y="3056087"/>
                  <a:pt x="4094162" y="3401166"/>
                </a:cubicBezTo>
                <a:cubicBezTo>
                  <a:pt x="4094162" y="3401166"/>
                  <a:pt x="4094162" y="3401166"/>
                  <a:pt x="4094162" y="3410014"/>
                </a:cubicBezTo>
                <a:cubicBezTo>
                  <a:pt x="4094162" y="3436559"/>
                  <a:pt x="4089738" y="3463103"/>
                  <a:pt x="4085314" y="3489648"/>
                </a:cubicBezTo>
                <a:cubicBezTo>
                  <a:pt x="4085314" y="3489648"/>
                  <a:pt x="4085314" y="3489648"/>
                  <a:pt x="4085314" y="3498496"/>
                </a:cubicBezTo>
                <a:cubicBezTo>
                  <a:pt x="4085314" y="3511769"/>
                  <a:pt x="4080890" y="3525041"/>
                  <a:pt x="4076466" y="3547161"/>
                </a:cubicBezTo>
                <a:cubicBezTo>
                  <a:pt x="4072042" y="3560434"/>
                  <a:pt x="4072042" y="3569282"/>
                  <a:pt x="4067618" y="3582554"/>
                </a:cubicBezTo>
                <a:cubicBezTo>
                  <a:pt x="4067618" y="3582554"/>
                  <a:pt x="4067618" y="3582554"/>
                  <a:pt x="3877381" y="3901090"/>
                </a:cubicBezTo>
                <a:cubicBezTo>
                  <a:pt x="3859685" y="3914362"/>
                  <a:pt x="3846412" y="3927634"/>
                  <a:pt x="3828716" y="3940907"/>
                </a:cubicBezTo>
                <a:cubicBezTo>
                  <a:pt x="3815444" y="3954179"/>
                  <a:pt x="3797747" y="3967451"/>
                  <a:pt x="3788899" y="3971875"/>
                </a:cubicBezTo>
                <a:cubicBezTo>
                  <a:pt x="3788899" y="3971875"/>
                  <a:pt x="3788899" y="3971875"/>
                  <a:pt x="3762355" y="3989572"/>
                </a:cubicBezTo>
                <a:cubicBezTo>
                  <a:pt x="3753506" y="3993996"/>
                  <a:pt x="3740234" y="4002844"/>
                  <a:pt x="3731386" y="4007268"/>
                </a:cubicBezTo>
                <a:cubicBezTo>
                  <a:pt x="3731386" y="4007268"/>
                  <a:pt x="3731386" y="4007268"/>
                  <a:pt x="3501333" y="4064781"/>
                </a:cubicBezTo>
                <a:cubicBezTo>
                  <a:pt x="3501333" y="4064781"/>
                  <a:pt x="3501333" y="4064781"/>
                  <a:pt x="3377458" y="4095750"/>
                </a:cubicBezTo>
                <a:cubicBezTo>
                  <a:pt x="3377458" y="4095750"/>
                  <a:pt x="3377458" y="4095750"/>
                  <a:pt x="3355338" y="4095750"/>
                </a:cubicBezTo>
                <a:cubicBezTo>
                  <a:pt x="3355338" y="4095750"/>
                  <a:pt x="3355338" y="4095750"/>
                  <a:pt x="3342065" y="4095750"/>
                </a:cubicBezTo>
                <a:cubicBezTo>
                  <a:pt x="3342065" y="4095750"/>
                  <a:pt x="3342065" y="4095750"/>
                  <a:pt x="3280128" y="4086902"/>
                </a:cubicBezTo>
                <a:cubicBezTo>
                  <a:pt x="3266856" y="4086902"/>
                  <a:pt x="3253583" y="4082478"/>
                  <a:pt x="3231463" y="4078054"/>
                </a:cubicBezTo>
                <a:cubicBezTo>
                  <a:pt x="3218191" y="4073630"/>
                  <a:pt x="3204918" y="4073630"/>
                  <a:pt x="3191646" y="4069206"/>
                </a:cubicBezTo>
                <a:cubicBezTo>
                  <a:pt x="3191646" y="4069206"/>
                  <a:pt x="3191646" y="4069206"/>
                  <a:pt x="2881959" y="3878969"/>
                </a:cubicBezTo>
                <a:cubicBezTo>
                  <a:pt x="2864262" y="3865697"/>
                  <a:pt x="2850990" y="3848001"/>
                  <a:pt x="2837718" y="3830304"/>
                </a:cubicBezTo>
                <a:cubicBezTo>
                  <a:pt x="2824446" y="3817032"/>
                  <a:pt x="2815597" y="3803760"/>
                  <a:pt x="2802325" y="3786063"/>
                </a:cubicBezTo>
                <a:cubicBezTo>
                  <a:pt x="2802325" y="3781639"/>
                  <a:pt x="2797901" y="3777215"/>
                  <a:pt x="2793477" y="3772791"/>
                </a:cubicBezTo>
                <a:cubicBezTo>
                  <a:pt x="2784629" y="3759519"/>
                  <a:pt x="2775780" y="3746246"/>
                  <a:pt x="2771356" y="3732974"/>
                </a:cubicBezTo>
                <a:cubicBezTo>
                  <a:pt x="2771356" y="3732974"/>
                  <a:pt x="2771356" y="3732974"/>
                  <a:pt x="2682874" y="3379046"/>
                </a:cubicBezTo>
                <a:cubicBezTo>
                  <a:pt x="2682874" y="3379046"/>
                  <a:pt x="2682874" y="3379046"/>
                  <a:pt x="2682874" y="3361349"/>
                </a:cubicBezTo>
                <a:cubicBezTo>
                  <a:pt x="2682874" y="3356926"/>
                  <a:pt x="2682874" y="3352501"/>
                  <a:pt x="2682874" y="3343653"/>
                </a:cubicBezTo>
                <a:cubicBezTo>
                  <a:pt x="2682874" y="3339229"/>
                  <a:pt x="2682874" y="3334805"/>
                  <a:pt x="2682874" y="3330381"/>
                </a:cubicBezTo>
                <a:cubicBezTo>
                  <a:pt x="2687298" y="3321532"/>
                  <a:pt x="2687298" y="3308260"/>
                  <a:pt x="2687298" y="3299412"/>
                </a:cubicBezTo>
                <a:cubicBezTo>
                  <a:pt x="2687298" y="3299412"/>
                  <a:pt x="2691723" y="3286140"/>
                  <a:pt x="2691723" y="3286140"/>
                </a:cubicBezTo>
                <a:cubicBezTo>
                  <a:pt x="2691723" y="3268444"/>
                  <a:pt x="2696147" y="3255171"/>
                  <a:pt x="2700571" y="3233051"/>
                </a:cubicBezTo>
                <a:cubicBezTo>
                  <a:pt x="2700571" y="3219778"/>
                  <a:pt x="2704995" y="3206506"/>
                  <a:pt x="2709419" y="3197658"/>
                </a:cubicBezTo>
                <a:cubicBezTo>
                  <a:pt x="2709419" y="3197658"/>
                  <a:pt x="2709419" y="3197658"/>
                  <a:pt x="2899655" y="2883547"/>
                </a:cubicBezTo>
                <a:cubicBezTo>
                  <a:pt x="2899655" y="2883547"/>
                  <a:pt x="2899655" y="2883547"/>
                  <a:pt x="2904079" y="2874698"/>
                </a:cubicBezTo>
                <a:cubicBezTo>
                  <a:pt x="2935048" y="2848154"/>
                  <a:pt x="2970441" y="2817185"/>
                  <a:pt x="3005834" y="2795065"/>
                </a:cubicBezTo>
                <a:cubicBezTo>
                  <a:pt x="3019106" y="2786217"/>
                  <a:pt x="3032378" y="2781792"/>
                  <a:pt x="3045651" y="2772944"/>
                </a:cubicBezTo>
                <a:cubicBezTo>
                  <a:pt x="3045651" y="2772944"/>
                  <a:pt x="3045651" y="2772944"/>
                  <a:pt x="3399578" y="2684462"/>
                </a:cubicBezTo>
                <a:close/>
                <a:moveTo>
                  <a:pt x="5893781" y="1104899"/>
                </a:moveTo>
                <a:cubicBezTo>
                  <a:pt x="6428906" y="1697756"/>
                  <a:pt x="6742904" y="2458737"/>
                  <a:pt x="6773862" y="3255112"/>
                </a:cubicBezTo>
                <a:cubicBezTo>
                  <a:pt x="6773862" y="3255112"/>
                  <a:pt x="6773862" y="3255112"/>
                  <a:pt x="4213224" y="3887787"/>
                </a:cubicBezTo>
                <a:cubicBezTo>
                  <a:pt x="4213224" y="3887787"/>
                  <a:pt x="4213224" y="3887787"/>
                  <a:pt x="5893781" y="1104899"/>
                </a:cubicBezTo>
                <a:close/>
                <a:moveTo>
                  <a:pt x="915158" y="1074738"/>
                </a:moveTo>
                <a:cubicBezTo>
                  <a:pt x="915158" y="1074738"/>
                  <a:pt x="915158" y="1074738"/>
                  <a:pt x="3165475" y="2450658"/>
                </a:cubicBezTo>
                <a:cubicBezTo>
                  <a:pt x="3165475" y="2450658"/>
                  <a:pt x="3165475" y="2450658"/>
                  <a:pt x="2957685" y="2503748"/>
                </a:cubicBezTo>
                <a:cubicBezTo>
                  <a:pt x="2957685" y="2503748"/>
                  <a:pt x="2953264" y="2503748"/>
                  <a:pt x="2948843" y="2508172"/>
                </a:cubicBezTo>
                <a:cubicBezTo>
                  <a:pt x="2948843" y="2508172"/>
                  <a:pt x="2948843" y="2508172"/>
                  <a:pt x="0" y="3233737"/>
                </a:cubicBezTo>
                <a:cubicBezTo>
                  <a:pt x="39789" y="2428537"/>
                  <a:pt x="362526" y="1663154"/>
                  <a:pt x="915158" y="1074738"/>
                </a:cubicBezTo>
                <a:close/>
                <a:moveTo>
                  <a:pt x="3567112" y="4763"/>
                </a:moveTo>
                <a:cubicBezTo>
                  <a:pt x="4359089" y="44560"/>
                  <a:pt x="5106822" y="362932"/>
                  <a:pt x="5686425" y="902397"/>
                </a:cubicBezTo>
                <a:cubicBezTo>
                  <a:pt x="5686425" y="902397"/>
                  <a:pt x="5686425" y="902397"/>
                  <a:pt x="4323694" y="3157538"/>
                </a:cubicBezTo>
                <a:cubicBezTo>
                  <a:pt x="4323694" y="3157538"/>
                  <a:pt x="4323694" y="3157538"/>
                  <a:pt x="4279449" y="2980664"/>
                </a:cubicBezTo>
                <a:cubicBezTo>
                  <a:pt x="4279449" y="2976242"/>
                  <a:pt x="4279449" y="2971820"/>
                  <a:pt x="4279449" y="2967399"/>
                </a:cubicBezTo>
                <a:cubicBezTo>
                  <a:pt x="4279449" y="2967399"/>
                  <a:pt x="4279449" y="2967399"/>
                  <a:pt x="3567112" y="4763"/>
                </a:cubicBezTo>
                <a:close/>
                <a:moveTo>
                  <a:pt x="3276209" y="0"/>
                </a:moveTo>
                <a:cubicBezTo>
                  <a:pt x="3276209" y="0"/>
                  <a:pt x="3276209" y="0"/>
                  <a:pt x="3890961" y="2565400"/>
                </a:cubicBezTo>
                <a:cubicBezTo>
                  <a:pt x="3890961" y="2565400"/>
                  <a:pt x="3890961" y="2565400"/>
                  <a:pt x="3731745" y="2468091"/>
                </a:cubicBezTo>
                <a:cubicBezTo>
                  <a:pt x="3727322" y="2463668"/>
                  <a:pt x="3718476" y="2459245"/>
                  <a:pt x="3714054" y="2459245"/>
                </a:cubicBezTo>
                <a:cubicBezTo>
                  <a:pt x="3714054" y="2459245"/>
                  <a:pt x="3714054" y="2459245"/>
                  <a:pt x="1122362" y="866928"/>
                </a:cubicBezTo>
                <a:cubicBezTo>
                  <a:pt x="1715001" y="336155"/>
                  <a:pt x="2480126" y="26538"/>
                  <a:pt x="3276209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025718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7044574" y="-1"/>
            <a:ext cx="4461624" cy="5604520"/>
          </a:xfrm>
          <a:custGeom>
            <a:avLst/>
            <a:gdLst>
              <a:gd name="connsiteX0" fmla="*/ 0 w 4461624"/>
              <a:gd name="connsiteY0" fmla="*/ 0 h 5604520"/>
              <a:gd name="connsiteX1" fmla="*/ 4461624 w 4461624"/>
              <a:gd name="connsiteY1" fmla="*/ 0 h 5604520"/>
              <a:gd name="connsiteX2" fmla="*/ 4461624 w 4461624"/>
              <a:gd name="connsiteY2" fmla="*/ 3373708 h 5604520"/>
              <a:gd name="connsiteX3" fmla="*/ 2230812 w 4461624"/>
              <a:gd name="connsiteY3" fmla="*/ 5604520 h 5604520"/>
              <a:gd name="connsiteX4" fmla="*/ 0 w 4461624"/>
              <a:gd name="connsiteY4" fmla="*/ 3373708 h 560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624" h="5604520">
                <a:moveTo>
                  <a:pt x="0" y="0"/>
                </a:moveTo>
                <a:lnTo>
                  <a:pt x="4461624" y="0"/>
                </a:lnTo>
                <a:lnTo>
                  <a:pt x="4461624" y="3373708"/>
                </a:lnTo>
                <a:cubicBezTo>
                  <a:pt x="4461624" y="4605751"/>
                  <a:pt x="3462855" y="5604520"/>
                  <a:pt x="2230812" y="5604520"/>
                </a:cubicBezTo>
                <a:cubicBezTo>
                  <a:pt x="998769" y="5604520"/>
                  <a:pt x="0" y="4605751"/>
                  <a:pt x="0" y="3373708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594499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5868988" y="592138"/>
            <a:ext cx="2819400" cy="5637212"/>
          </a:xfrm>
          <a:prstGeom prst="roundRect">
            <a:avLst>
              <a:gd name="adj" fmla="val 1477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9885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42013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442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38E8C-6C6D-4F42-8D72-72521C2ED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E8F1F8-1543-4EBA-8BCA-6E3AC4544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1685C6-9133-4E02-AA3D-42A6C483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B27D11-E130-44D5-BF13-5CE57749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219415-E58D-4FA3-9531-B81CA66F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740B9-991A-4336-9447-D5F11191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349156-E450-42D6-A413-D8C13CF64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18AA46-61D5-4CCB-B12E-030C05B86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3F8E47-8710-44B8-8DEF-20BCED5A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B43AE4-E30A-45B4-A81B-362E8846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29B1E1-F54B-45FF-97C9-0E746D7C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8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429C9-F011-42F2-91C2-28B131FF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A893C6-B3D3-45FF-9CCF-EB16EF5E4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A68590-0294-4E73-A97C-C1B8FAA90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4696FE-FB72-4AB3-A2D4-7375B66F9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2C52A3-B32B-424E-8D49-D9FCF3BC4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B7CDDE-252B-4125-BBE0-9190B231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81BA79-C025-4CA9-A526-E587528E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993B93-AC9B-4026-B39B-1C381424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87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D4C92-0420-4F6A-99A3-003FCB9B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A0B483-2D9C-40AE-A811-C6724FC5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E0F82F-4CD8-4062-9402-3B3ABCA3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2FAFDB-6E54-4DFE-8625-B15795A8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9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48E03A-99B0-4CF8-932D-3F725321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5BE1D6-9EF0-4799-A9FA-C0119C9E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987974-B4F0-438D-88AE-94071451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4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39168-A829-42E0-964A-C0052F94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2FD7FA-6F80-45A9-A1B3-E6A05A86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09E9A6-7295-4B90-AE94-FAB73D46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AD18A0-33AD-436A-A07C-146CFBEA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3F15E5-176D-4B18-9E3E-C531D9A4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565734-EA46-4FEE-B6E4-7F051A1B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5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F8C21-EDD9-48D7-BA18-02663A912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72D06D-0A31-4F04-B0A5-7564B2B4B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945127-9F75-46A6-9BBF-BAA71DF2D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CDDD7F-2F38-4346-A495-5F8C2307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FF4DE5-4D74-41B5-BB6D-5AE7BDA9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391AC4-EBE8-4DA4-A2E7-C14ACE82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FD964-724A-4ACD-8147-D6C5D00B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DAA752-524C-4E5E-B6B2-52ED2FD62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B576B9-7F4D-42AF-B2E6-DAB3F8EDB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FDAFD-D7A0-45AC-8742-C15DE40BCCCB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B29FAC-80ED-4CDE-A34C-419CA653F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C1803-E6C6-4BCC-A5EE-B139C25BA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1FA5-9322-47B3-9DDD-75AD1BD85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0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09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useo 70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ocmp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13">
            <a:extLst>
              <a:ext uri="{FF2B5EF4-FFF2-40B4-BE49-F238E27FC236}">
                <a16:creationId xmlns:a16="http://schemas.microsoft.com/office/drawing/2014/main" id="{6FEDBB91-64CE-42E0-912D-F9E2FA51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35325"/>
            <a:ext cx="2065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ea typeface="Poppins"/>
                <a:cs typeface="Poppins"/>
              </a:rPr>
              <a:t>Content Description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C09C2E2-84EC-46A2-A8E3-9B98C0D58988}"/>
              </a:ext>
            </a:extLst>
          </p:cNvPr>
          <p:cNvSpPr/>
          <p:nvPr/>
        </p:nvSpPr>
        <p:spPr>
          <a:xfrm>
            <a:off x="9873743" y="428230"/>
            <a:ext cx="72824" cy="97098"/>
          </a:xfrm>
          <a:custGeom>
            <a:avLst/>
            <a:gdLst>
              <a:gd name="connsiteX0" fmla="*/ 76200 w 114300"/>
              <a:gd name="connsiteY0" fmla="*/ 152400 h 152400"/>
              <a:gd name="connsiteX1" fmla="*/ 38100 w 114300"/>
              <a:gd name="connsiteY1" fmla="*/ 152400 h 152400"/>
              <a:gd name="connsiteX2" fmla="*/ 0 w 114300"/>
              <a:gd name="connsiteY2" fmla="*/ 114300 h 152400"/>
              <a:gd name="connsiteX3" fmla="*/ 0 w 114300"/>
              <a:gd name="connsiteY3" fmla="*/ 38100 h 152400"/>
              <a:gd name="connsiteX4" fmla="*/ 38100 w 114300"/>
              <a:gd name="connsiteY4" fmla="*/ 0 h 152400"/>
              <a:gd name="connsiteX5" fmla="*/ 76200 w 114300"/>
              <a:gd name="connsiteY5" fmla="*/ 0 h 152400"/>
              <a:gd name="connsiteX6" fmla="*/ 114300 w 114300"/>
              <a:gd name="connsiteY6" fmla="*/ 38100 h 152400"/>
              <a:gd name="connsiteX7" fmla="*/ 114300 w 114300"/>
              <a:gd name="connsiteY7" fmla="*/ 114300 h 152400"/>
              <a:gd name="connsiteX8" fmla="*/ 76200 w 114300"/>
              <a:gd name="connsiteY8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152400">
                <a:moveTo>
                  <a:pt x="76200" y="152400"/>
                </a:moveTo>
                <a:lnTo>
                  <a:pt x="38100" y="152400"/>
                </a:lnTo>
                <a:cubicBezTo>
                  <a:pt x="17145" y="152400"/>
                  <a:pt x="0" y="135255"/>
                  <a:pt x="0" y="114300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lnTo>
                  <a:pt x="76200" y="0"/>
                </a:lnTo>
                <a:cubicBezTo>
                  <a:pt x="97155" y="0"/>
                  <a:pt x="114300" y="17145"/>
                  <a:pt x="114300" y="38100"/>
                </a:cubicBezTo>
                <a:lnTo>
                  <a:pt x="114300" y="114300"/>
                </a:lnTo>
                <a:cubicBezTo>
                  <a:pt x="114300" y="135255"/>
                  <a:pt x="97155" y="152400"/>
                  <a:pt x="76200" y="1524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43013" name="TextBox 30">
            <a:extLst>
              <a:ext uri="{FF2B5EF4-FFF2-40B4-BE49-F238E27FC236}">
                <a16:creationId xmlns:a16="http://schemas.microsoft.com/office/drawing/2014/main" id="{ACEBB7B6-807D-4D38-A25A-1C324316A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328613"/>
            <a:ext cx="52752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C3F5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МОНИТОРИНГ САЙТОВ МЕДИЦИНСКИХ ОРГАНИЗАЦИЙ на 20.09.22 г.</a:t>
            </a:r>
            <a:endParaRPr kumimoji="0" lang="en-US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54CE1E-8221-44BC-828C-ADAC0278390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2" r="33342"/>
          <a:stretch>
            <a:fillRect/>
          </a:stretch>
        </p:blipFill>
        <p:spPr>
          <a:xfrm>
            <a:off x="5696877" y="428230"/>
            <a:ext cx="2861327" cy="5868921"/>
          </a:xfrm>
        </p:spPr>
      </p:pic>
      <p:sp>
        <p:nvSpPr>
          <p:cNvPr id="27" name="Rounded Rectangle 11">
            <a:extLst>
              <a:ext uri="{FF2B5EF4-FFF2-40B4-BE49-F238E27FC236}">
                <a16:creationId xmlns:a16="http://schemas.microsoft.com/office/drawing/2014/main" id="{BA05DD96-9BF8-433A-A877-0CC4331D8E37}"/>
              </a:ext>
            </a:extLst>
          </p:cNvPr>
          <p:cNvSpPr/>
          <p:nvPr/>
        </p:nvSpPr>
        <p:spPr>
          <a:xfrm>
            <a:off x="189974" y="1515908"/>
            <a:ext cx="5238750" cy="1585912"/>
          </a:xfrm>
          <a:prstGeom prst="roundRect">
            <a:avLst>
              <a:gd name="adj" fmla="val 1727"/>
            </a:avLst>
          </a:prstGeom>
          <a:solidFill>
            <a:schemeClr val="bg1"/>
          </a:solidFill>
          <a:ln>
            <a:noFill/>
          </a:ln>
          <a:effectLst>
            <a:outerShdw blurRad="571500" dist="279400" dir="1500000" sx="98000" sy="98000" algn="ctr" rotWithShape="0">
              <a:schemeClr val="tx1">
                <a:lumMod val="85000"/>
                <a:lumOff val="15000"/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43016" name="Заголовок 1">
            <a:extLst>
              <a:ext uri="{FF2B5EF4-FFF2-40B4-BE49-F238E27FC236}">
                <a16:creationId xmlns:a16="http://schemas.microsoft.com/office/drawing/2014/main" id="{41BC9462-BE7F-4BBA-9CA1-018AEBB4D9C0}"/>
              </a:ext>
            </a:extLst>
          </p:cNvPr>
          <p:cNvSpPr txBox="1">
            <a:spLocks/>
          </p:cNvSpPr>
          <p:nvPr/>
        </p:nvSpPr>
        <p:spPr bwMode="auto">
          <a:xfrm>
            <a:off x="1276350" y="1714500"/>
            <a:ext cx="38828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ТЕМЫ, которые должны быть представлены: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диспансеризация, углубленная диспансеризация, признаки инфаркта, инсульта, лек. обеспечение, вакцинация и </a:t>
            </a:r>
            <a:r>
              <a:rPr kumimoji="0" lang="ru-RU" altLang="ru-RU" sz="14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ревакцинация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от 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covid-19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борьба с алкоголизмом.</a:t>
            </a:r>
          </a:p>
        </p:txBody>
      </p:sp>
      <p:grpSp>
        <p:nvGrpSpPr>
          <p:cNvPr id="38" name="Graphic 2" descr="Open folder">
            <a:extLst>
              <a:ext uri="{FF2B5EF4-FFF2-40B4-BE49-F238E27FC236}">
                <a16:creationId xmlns:a16="http://schemas.microsoft.com/office/drawing/2014/main" id="{73A43A8C-502B-4639-A2AE-F43941ADC90E}"/>
              </a:ext>
            </a:extLst>
          </p:cNvPr>
          <p:cNvGrpSpPr/>
          <p:nvPr/>
        </p:nvGrpSpPr>
        <p:grpSpPr>
          <a:xfrm>
            <a:off x="467762" y="1858644"/>
            <a:ext cx="604857" cy="604857"/>
            <a:chOff x="5638800" y="2971800"/>
            <a:chExt cx="914400" cy="914400"/>
          </a:xfrm>
          <a:solidFill>
            <a:srgbClr val="003049"/>
          </a:solidFill>
        </p:grpSpPr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8C964D8F-B0DE-4139-ACEA-E5748D6C8857}"/>
                </a:ext>
              </a:extLst>
            </p:cNvPr>
            <p:cNvSpPr/>
            <p:nvPr/>
          </p:nvSpPr>
          <p:spPr>
            <a:xfrm>
              <a:off x="5724525" y="3162300"/>
              <a:ext cx="666750" cy="504834"/>
            </a:xfrm>
            <a:custGeom>
              <a:avLst/>
              <a:gdLst>
                <a:gd name="connsiteX0" fmla="*/ 189548 w 666750"/>
                <a:gd name="connsiteY0" fmla="*/ 161925 h 504834"/>
                <a:gd name="connsiteX1" fmla="*/ 666750 w 666750"/>
                <a:gd name="connsiteY1" fmla="*/ 161925 h 504834"/>
                <a:gd name="connsiteX2" fmla="*/ 666750 w 666750"/>
                <a:gd name="connsiteY2" fmla="*/ 114300 h 504834"/>
                <a:gd name="connsiteX3" fmla="*/ 628650 w 666750"/>
                <a:gd name="connsiteY3" fmla="*/ 76200 h 504834"/>
                <a:gd name="connsiteX4" fmla="*/ 342900 w 666750"/>
                <a:gd name="connsiteY4" fmla="*/ 76200 h 504834"/>
                <a:gd name="connsiteX5" fmla="*/ 238125 w 666750"/>
                <a:gd name="connsiteY5" fmla="*/ 6668 h 504834"/>
                <a:gd name="connsiteX6" fmla="*/ 217170 w 666750"/>
                <a:gd name="connsiteY6" fmla="*/ 0 h 504834"/>
                <a:gd name="connsiteX7" fmla="*/ 38100 w 666750"/>
                <a:gd name="connsiteY7" fmla="*/ 0 h 504834"/>
                <a:gd name="connsiteX8" fmla="*/ 0 w 666750"/>
                <a:gd name="connsiteY8" fmla="*/ 38100 h 504834"/>
                <a:gd name="connsiteX9" fmla="*/ 0 w 666750"/>
                <a:gd name="connsiteY9" fmla="*/ 504825 h 504834"/>
                <a:gd name="connsiteX10" fmla="*/ 122873 w 666750"/>
                <a:gd name="connsiteY10" fmla="*/ 206693 h 504834"/>
                <a:gd name="connsiteX11" fmla="*/ 189548 w 666750"/>
                <a:gd name="connsiteY11" fmla="*/ 161925 h 50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6750" h="504834">
                  <a:moveTo>
                    <a:pt x="189548" y="161925"/>
                  </a:moveTo>
                  <a:lnTo>
                    <a:pt x="666750" y="161925"/>
                  </a:lnTo>
                  <a:lnTo>
                    <a:pt x="666750" y="114300"/>
                  </a:lnTo>
                  <a:cubicBezTo>
                    <a:pt x="666750" y="93345"/>
                    <a:pt x="649605" y="76200"/>
                    <a:pt x="628650" y="76200"/>
                  </a:cubicBezTo>
                  <a:lnTo>
                    <a:pt x="342900" y="76200"/>
                  </a:lnTo>
                  <a:lnTo>
                    <a:pt x="238125" y="6668"/>
                  </a:lnTo>
                  <a:cubicBezTo>
                    <a:pt x="231458" y="2857"/>
                    <a:pt x="224790" y="0"/>
                    <a:pt x="217170" y="0"/>
                  </a:cubicBezTo>
                  <a:lnTo>
                    <a:pt x="38100" y="0"/>
                  </a:lnTo>
                  <a:cubicBezTo>
                    <a:pt x="17145" y="0"/>
                    <a:pt x="0" y="17145"/>
                    <a:pt x="0" y="38100"/>
                  </a:cubicBezTo>
                  <a:lnTo>
                    <a:pt x="0" y="504825"/>
                  </a:lnTo>
                  <a:cubicBezTo>
                    <a:pt x="0" y="506730"/>
                    <a:pt x="122873" y="206693"/>
                    <a:pt x="122873" y="206693"/>
                  </a:cubicBezTo>
                  <a:cubicBezTo>
                    <a:pt x="134303" y="180023"/>
                    <a:pt x="160020" y="161925"/>
                    <a:pt x="189548" y="1619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1B26B4FE-836C-407C-85C4-94F361DCE4AE}"/>
                </a:ext>
              </a:extLst>
            </p:cNvPr>
            <p:cNvSpPr/>
            <p:nvPr/>
          </p:nvSpPr>
          <p:spPr>
            <a:xfrm>
              <a:off x="5753100" y="3362325"/>
              <a:ext cx="714375" cy="333375"/>
            </a:xfrm>
            <a:custGeom>
              <a:avLst/>
              <a:gdLst>
                <a:gd name="connsiteX0" fmla="*/ 714375 w 714375"/>
                <a:gd name="connsiteY0" fmla="*/ 38100 h 333375"/>
                <a:gd name="connsiteX1" fmla="*/ 680085 w 714375"/>
                <a:gd name="connsiteY1" fmla="*/ 0 h 333375"/>
                <a:gd name="connsiteX2" fmla="*/ 160973 w 714375"/>
                <a:gd name="connsiteY2" fmla="*/ 0 h 333375"/>
                <a:gd name="connsiteX3" fmla="*/ 128588 w 714375"/>
                <a:gd name="connsiteY3" fmla="*/ 20955 h 333375"/>
                <a:gd name="connsiteX4" fmla="*/ 0 w 714375"/>
                <a:gd name="connsiteY4" fmla="*/ 333375 h 333375"/>
                <a:gd name="connsiteX5" fmla="*/ 581025 w 714375"/>
                <a:gd name="connsiteY5" fmla="*/ 333375 h 333375"/>
                <a:gd name="connsiteX6" fmla="*/ 710565 w 714375"/>
                <a:gd name="connsiteY6" fmla="*/ 55245 h 333375"/>
                <a:gd name="connsiteX7" fmla="*/ 714375 w 714375"/>
                <a:gd name="connsiteY7" fmla="*/ 38100 h 333375"/>
                <a:gd name="connsiteX8" fmla="*/ 714375 w 714375"/>
                <a:gd name="connsiteY8" fmla="*/ 3810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4375" h="333375">
                  <a:moveTo>
                    <a:pt x="714375" y="38100"/>
                  </a:moveTo>
                  <a:cubicBezTo>
                    <a:pt x="714375" y="18098"/>
                    <a:pt x="700088" y="1905"/>
                    <a:pt x="680085" y="0"/>
                  </a:cubicBezTo>
                  <a:lnTo>
                    <a:pt x="160973" y="0"/>
                  </a:lnTo>
                  <a:cubicBezTo>
                    <a:pt x="146685" y="0"/>
                    <a:pt x="134303" y="8573"/>
                    <a:pt x="128588" y="20955"/>
                  </a:cubicBezTo>
                  <a:lnTo>
                    <a:pt x="0" y="333375"/>
                  </a:lnTo>
                  <a:lnTo>
                    <a:pt x="581025" y="333375"/>
                  </a:lnTo>
                  <a:lnTo>
                    <a:pt x="710565" y="55245"/>
                  </a:lnTo>
                  <a:cubicBezTo>
                    <a:pt x="713423" y="49530"/>
                    <a:pt x="714375" y="43815"/>
                    <a:pt x="714375" y="38100"/>
                  </a:cubicBezTo>
                  <a:lnTo>
                    <a:pt x="714375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  <p:sp>
        <p:nvSpPr>
          <p:cNvPr id="43019" name="Прямоугольник 1">
            <a:extLst>
              <a:ext uri="{FF2B5EF4-FFF2-40B4-BE49-F238E27FC236}">
                <a16:creationId xmlns:a16="http://schemas.microsoft.com/office/drawing/2014/main" id="{75A3C124-9C55-4097-9FC3-F4D847787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904" y="605612"/>
            <a:ext cx="30437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МСЧ № 162 Усть-Катав более полугода не работает сайт!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43020" name="Прямоугольник 2">
            <a:extLst>
              <a:ext uri="{FF2B5EF4-FFF2-40B4-BE49-F238E27FC236}">
                <a16:creationId xmlns:a16="http://schemas.microsoft.com/office/drawing/2014/main" id="{BBEA837B-FFE2-4DAF-A550-73A0CF6E0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9" y="3159125"/>
            <a:ext cx="5256262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информации о вакцинации от </a:t>
            </a:r>
            <a:r>
              <a:rPr lang="en-US" alt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alt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 Бреды, Верхнеуральск, Кунашак, Трехгорный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Нет информации о ревакцинации от </a:t>
            </a:r>
            <a:r>
              <a:rPr lang="en-US" alt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ru-RU" altLang="ru-RU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РБ Аргаяш, Бреды, Верхнеуральск, Верхний Уфалей, Еткуль, Карабаш, Локомотивный, Касли, Кизильское, Миасское, Кунашак, Куса, Кыштым, Фершампенуаз, Озерск, Пласт, Снежинск, Долгодеревенское, Трехгорный, Троицк, Чесма, Чебаркуль, ЦКМСЧ, ГБ-1 Копейск, ГБ-2 Роза, ГБ-2 Коркино, ГБ-2 и 3 Магнитогорск, ГБ-1,2,3 Миасс, ГКБ-9, ГКБ-1, ГКП-5, 8, РЖД-Медицина Челябинск и Карталы.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Ни на одном сайте нет плаката «Алкоголь разрушает жизнь».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ED46D8-7297-4D41-BD17-40EE7A950BF7}"/>
              </a:ext>
            </a:extLst>
          </p:cNvPr>
          <p:cNvSpPr/>
          <p:nvPr/>
        </p:nvSpPr>
        <p:spPr>
          <a:xfrm>
            <a:off x="8749631" y="1259228"/>
            <a:ext cx="321218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Нет памятки по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льготным лекарствам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 Верхнеуральск, Еткуль, Кизильское, Кунашак, Фершампенуаз, Пласт, Снежинск,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Полимедика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endParaRPr kumimoji="0" lang="ru-RU" sz="14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памяток по инфаркту и инсульту</a:t>
            </a:r>
            <a:r>
              <a:rPr lang="ru-RU" alt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 Верхнеуральск, Касли, Кунашак, Пласт, Снежинск, Трехгорный, Уйское, Усть-Катав, ГБК-6,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Полимедика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РЖД-Медицина (Челябинск, Карталы). </a:t>
            </a:r>
          </a:p>
          <a:p>
            <a:pPr>
              <a:defRPr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данных о диспансеризации </a:t>
            </a:r>
          </a:p>
          <a:p>
            <a:pPr lvl="0">
              <a:defRPr/>
            </a:pPr>
            <a:r>
              <a:rPr lang="ru-RU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вечерние часы: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Катав-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Кизильское, ГБ-3 Копейск, РБ Фершампенуаз, Уйское.  </a:t>
            </a:r>
          </a:p>
          <a:p>
            <a:pPr lvl="0">
              <a:defRPr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7B3820-2A93-4365-BAFA-8DDF11687B1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1142" r="21142"/>
          <a:stretch>
            <a:fillRect/>
          </a:stretch>
        </p:blipFill>
        <p:spPr/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EFA4CB4-2AEC-4CCF-AA9E-42EA3B5B2267}"/>
              </a:ext>
            </a:extLst>
          </p:cNvPr>
          <p:cNvSpPr/>
          <p:nvPr/>
        </p:nvSpPr>
        <p:spPr>
          <a:xfrm>
            <a:off x="5942013" y="5138374"/>
            <a:ext cx="6273800" cy="1322388"/>
          </a:xfrm>
          <a:prstGeom prst="roundRect">
            <a:avLst>
              <a:gd name="adj" fmla="val 1727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rgbClr val="003049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571500" dist="279400" dir="1500000" sx="98000" sy="98000" algn="ctr" rotWithShape="0">
              <a:schemeClr val="tx1">
                <a:lumMod val="85000"/>
                <a:lumOff val="15000"/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9E339C6-2730-481C-8BC9-373B463BFF6D}"/>
              </a:ext>
            </a:extLst>
          </p:cNvPr>
          <p:cNvSpPr/>
          <p:nvPr/>
        </p:nvSpPr>
        <p:spPr>
          <a:xfrm>
            <a:off x="5740645" y="3596295"/>
            <a:ext cx="715962" cy="7159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grpSp>
        <p:nvGrpSpPr>
          <p:cNvPr id="29" name="Graphic 2" descr="Open folder">
            <a:extLst>
              <a:ext uri="{FF2B5EF4-FFF2-40B4-BE49-F238E27FC236}">
                <a16:creationId xmlns:a16="http://schemas.microsoft.com/office/drawing/2014/main" id="{3A2CCF9D-3D09-41CA-861E-DDB14E611371}"/>
              </a:ext>
            </a:extLst>
          </p:cNvPr>
          <p:cNvGrpSpPr/>
          <p:nvPr/>
        </p:nvGrpSpPr>
        <p:grpSpPr>
          <a:xfrm>
            <a:off x="6468990" y="5431095"/>
            <a:ext cx="484561" cy="484561"/>
            <a:chOff x="5638800" y="2971800"/>
            <a:chExt cx="914400" cy="914400"/>
          </a:xfrm>
          <a:solidFill>
            <a:srgbClr val="003049"/>
          </a:solidFill>
        </p:grpSpPr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DDD0543C-1D0E-4A9F-B74F-621B9D0AEE11}"/>
                </a:ext>
              </a:extLst>
            </p:cNvPr>
            <p:cNvSpPr/>
            <p:nvPr/>
          </p:nvSpPr>
          <p:spPr>
            <a:xfrm>
              <a:off x="5724525" y="3162300"/>
              <a:ext cx="666750" cy="504834"/>
            </a:xfrm>
            <a:custGeom>
              <a:avLst/>
              <a:gdLst>
                <a:gd name="connsiteX0" fmla="*/ 189548 w 666750"/>
                <a:gd name="connsiteY0" fmla="*/ 161925 h 504834"/>
                <a:gd name="connsiteX1" fmla="*/ 666750 w 666750"/>
                <a:gd name="connsiteY1" fmla="*/ 161925 h 504834"/>
                <a:gd name="connsiteX2" fmla="*/ 666750 w 666750"/>
                <a:gd name="connsiteY2" fmla="*/ 114300 h 504834"/>
                <a:gd name="connsiteX3" fmla="*/ 628650 w 666750"/>
                <a:gd name="connsiteY3" fmla="*/ 76200 h 504834"/>
                <a:gd name="connsiteX4" fmla="*/ 342900 w 666750"/>
                <a:gd name="connsiteY4" fmla="*/ 76200 h 504834"/>
                <a:gd name="connsiteX5" fmla="*/ 238125 w 666750"/>
                <a:gd name="connsiteY5" fmla="*/ 6668 h 504834"/>
                <a:gd name="connsiteX6" fmla="*/ 217170 w 666750"/>
                <a:gd name="connsiteY6" fmla="*/ 0 h 504834"/>
                <a:gd name="connsiteX7" fmla="*/ 38100 w 666750"/>
                <a:gd name="connsiteY7" fmla="*/ 0 h 504834"/>
                <a:gd name="connsiteX8" fmla="*/ 0 w 666750"/>
                <a:gd name="connsiteY8" fmla="*/ 38100 h 504834"/>
                <a:gd name="connsiteX9" fmla="*/ 0 w 666750"/>
                <a:gd name="connsiteY9" fmla="*/ 504825 h 504834"/>
                <a:gd name="connsiteX10" fmla="*/ 122873 w 666750"/>
                <a:gd name="connsiteY10" fmla="*/ 206693 h 504834"/>
                <a:gd name="connsiteX11" fmla="*/ 189548 w 666750"/>
                <a:gd name="connsiteY11" fmla="*/ 161925 h 50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6750" h="504834">
                  <a:moveTo>
                    <a:pt x="189548" y="161925"/>
                  </a:moveTo>
                  <a:lnTo>
                    <a:pt x="666750" y="161925"/>
                  </a:lnTo>
                  <a:lnTo>
                    <a:pt x="666750" y="114300"/>
                  </a:lnTo>
                  <a:cubicBezTo>
                    <a:pt x="666750" y="93345"/>
                    <a:pt x="649605" y="76200"/>
                    <a:pt x="628650" y="76200"/>
                  </a:cubicBezTo>
                  <a:lnTo>
                    <a:pt x="342900" y="76200"/>
                  </a:lnTo>
                  <a:lnTo>
                    <a:pt x="238125" y="6668"/>
                  </a:lnTo>
                  <a:cubicBezTo>
                    <a:pt x="231458" y="2857"/>
                    <a:pt x="224790" y="0"/>
                    <a:pt x="217170" y="0"/>
                  </a:cubicBezTo>
                  <a:lnTo>
                    <a:pt x="38100" y="0"/>
                  </a:lnTo>
                  <a:cubicBezTo>
                    <a:pt x="17145" y="0"/>
                    <a:pt x="0" y="17145"/>
                    <a:pt x="0" y="38100"/>
                  </a:cubicBezTo>
                  <a:lnTo>
                    <a:pt x="0" y="504825"/>
                  </a:lnTo>
                  <a:cubicBezTo>
                    <a:pt x="0" y="506730"/>
                    <a:pt x="122873" y="206693"/>
                    <a:pt x="122873" y="206693"/>
                  </a:cubicBezTo>
                  <a:cubicBezTo>
                    <a:pt x="134303" y="180023"/>
                    <a:pt x="160020" y="161925"/>
                    <a:pt x="189548" y="1619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D41DAD91-E6CA-41D9-83DB-4D55EF817485}"/>
                </a:ext>
              </a:extLst>
            </p:cNvPr>
            <p:cNvSpPr/>
            <p:nvPr/>
          </p:nvSpPr>
          <p:spPr>
            <a:xfrm>
              <a:off x="5753100" y="3362325"/>
              <a:ext cx="714375" cy="333375"/>
            </a:xfrm>
            <a:custGeom>
              <a:avLst/>
              <a:gdLst>
                <a:gd name="connsiteX0" fmla="*/ 714375 w 714375"/>
                <a:gd name="connsiteY0" fmla="*/ 38100 h 333375"/>
                <a:gd name="connsiteX1" fmla="*/ 680085 w 714375"/>
                <a:gd name="connsiteY1" fmla="*/ 0 h 333375"/>
                <a:gd name="connsiteX2" fmla="*/ 160973 w 714375"/>
                <a:gd name="connsiteY2" fmla="*/ 0 h 333375"/>
                <a:gd name="connsiteX3" fmla="*/ 128588 w 714375"/>
                <a:gd name="connsiteY3" fmla="*/ 20955 h 333375"/>
                <a:gd name="connsiteX4" fmla="*/ 0 w 714375"/>
                <a:gd name="connsiteY4" fmla="*/ 333375 h 333375"/>
                <a:gd name="connsiteX5" fmla="*/ 581025 w 714375"/>
                <a:gd name="connsiteY5" fmla="*/ 333375 h 333375"/>
                <a:gd name="connsiteX6" fmla="*/ 710565 w 714375"/>
                <a:gd name="connsiteY6" fmla="*/ 55245 h 333375"/>
                <a:gd name="connsiteX7" fmla="*/ 714375 w 714375"/>
                <a:gd name="connsiteY7" fmla="*/ 38100 h 333375"/>
                <a:gd name="connsiteX8" fmla="*/ 714375 w 714375"/>
                <a:gd name="connsiteY8" fmla="*/ 3810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4375" h="333375">
                  <a:moveTo>
                    <a:pt x="714375" y="38100"/>
                  </a:moveTo>
                  <a:cubicBezTo>
                    <a:pt x="714375" y="18098"/>
                    <a:pt x="700088" y="1905"/>
                    <a:pt x="680085" y="0"/>
                  </a:cubicBezTo>
                  <a:lnTo>
                    <a:pt x="160973" y="0"/>
                  </a:lnTo>
                  <a:cubicBezTo>
                    <a:pt x="146685" y="0"/>
                    <a:pt x="134303" y="8573"/>
                    <a:pt x="128588" y="20955"/>
                  </a:cubicBezTo>
                  <a:lnTo>
                    <a:pt x="0" y="333375"/>
                  </a:lnTo>
                  <a:lnTo>
                    <a:pt x="581025" y="333375"/>
                  </a:lnTo>
                  <a:lnTo>
                    <a:pt x="710565" y="55245"/>
                  </a:lnTo>
                  <a:cubicBezTo>
                    <a:pt x="713423" y="49530"/>
                    <a:pt x="714375" y="43815"/>
                    <a:pt x="714375" y="38100"/>
                  </a:cubicBezTo>
                  <a:lnTo>
                    <a:pt x="714375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  <p:sp>
        <p:nvSpPr>
          <p:cNvPr id="44039" name="TextBox 24">
            <a:extLst>
              <a:ext uri="{FF2B5EF4-FFF2-40B4-BE49-F238E27FC236}">
                <a16:creationId xmlns:a16="http://schemas.microsoft.com/office/drawing/2014/main" id="{98D55FAE-09C6-4834-9FF1-DEA2DAA74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401" y="184181"/>
            <a:ext cx="5713353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C3F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МОНИТОРИНГ САЙТОВ МЕДИЦИНСКИХ ОРГАНИЗАЦИЙ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многих сайтах (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РБ Бреды, Верхнеуральск, Еткуль, Карталы, Касли, ГБ-2 Роза, ГБ-3 Коркино, РБ Кунашак, ГБ им. Силаева Кыштым, ГБ-1,3 Миасс, РБ Фершампенуаз, Озерск, ГБ Пласт, МСЧ-72 Трехгорный, Усть-Катав, ГКБ-6, РБ Чесма, РЖД-Медицина Челябинск и Карталы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нет </a:t>
            </a:r>
            <a:r>
              <a:rPr kumimoji="0" lang="ru-RU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видео «Школы здоровья»</a:t>
            </a: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Если отсутствует техническая возможность загрузить видео на сайт, просим выложить его в группах медучреждения в соцсетях.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разместить баннер, который ведет на вкладку сайта ЧОЦОЗ МП со «Школами здоровья».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Плакаты, памятки и баннер можно получить по запросу на почту: </a:t>
            </a: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chocmp@yandex.ru</a:t>
            </a: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C3F5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44043" name="Прямоугольник 12">
            <a:extLst>
              <a:ext uri="{FF2B5EF4-FFF2-40B4-BE49-F238E27FC236}">
                <a16:creationId xmlns:a16="http://schemas.microsoft.com/office/drawing/2014/main" id="{53364AD0-559C-4F6C-8414-D74309BCF08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189364" y="5350210"/>
            <a:ext cx="4253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Все материалы представлены на сайте </a:t>
            </a:r>
            <a:r>
              <a:rPr kumimoji="0" lang="en-US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https://chocmp.ru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752AC-8BCC-4E19-A2BD-C4C9A702B8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0CBCD6-2A19-4836-90BF-67A5E6915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286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Basic Zone Color Red 3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99CB38"/>
      </a:accent1>
      <a:accent2>
        <a:srgbClr val="63A537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Custom 5">
      <a:majorFont>
        <a:latin typeface="Museo 700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362</Words>
  <Application>Microsoft Office PowerPoint</Application>
  <PresentationFormat>Широкоэкранный</PresentationFormat>
  <Paragraphs>37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Montserrat SemiBold</vt:lpstr>
      <vt:lpstr>Museo 700</vt:lpstr>
      <vt:lpstr>Poppins</vt:lpstr>
      <vt:lpstr>Тема Office</vt:lpstr>
      <vt:lpstr>3_Office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2022-03-31T06:42:22Z</dcterms:created>
  <dcterms:modified xsi:type="dcterms:W3CDTF">2022-09-20T04:58:53Z</dcterms:modified>
</cp:coreProperties>
</file>