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97" autoAdjust="0"/>
  </p:normalViewPr>
  <p:slideViewPr>
    <p:cSldViewPr snapToGrid="0">
      <p:cViewPr varScale="1">
        <p:scale>
          <a:sx n="73" d="100"/>
          <a:sy n="73" d="100"/>
        </p:scale>
        <p:origin x="1188" y="66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CBDB6-4CD0-4DA3-8893-C98C1B73907F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6811-4AF1-494D-A121-94249A30A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0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Утверждается подрядчик, идут работы над документацией, решение</a:t>
            </a:r>
            <a:r>
              <a:rPr lang="ru-RU" b="1" baseline="0" dirty="0"/>
              <a:t> вопроса ориентировочно к 21.04.23 Даты начала и окончания работ не выставлены, директор в  блоке Генеральный подрядчик не обозначен  в этой связи. Окончание строительства: дали лишь ориентиры на 31.10.23.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25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Не утвержден подрядчик. См комментарий к первому слайду.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07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79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4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34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306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2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410291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г. Еманжелинск»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Больницы (Главный корпус)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г. Еманжелинск, ул. Титова, д. 1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???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???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Белова Т.И.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8-351-38-2-12-79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АО СЗ «ЮУ</a:t>
            </a:r>
            <a:r>
              <a:rPr lang="en-US" sz="2000" b="1" kern="100" spc="25">
                <a:latin typeface="+mj-lt"/>
                <a:ea typeface="Roboto Black" charset="0"/>
                <a:cs typeface="Roboto Black" charset="0"/>
              </a:rPr>
              <a:t> </a:t>
            </a:r>
            <a:r>
              <a:rPr lang="ru-RU" sz="2000" b="1" kern="100" spc="25">
                <a:latin typeface="+mj-lt"/>
                <a:ea typeface="Roboto Black" charset="0"/>
                <a:cs typeface="Roboto Black" charset="0"/>
              </a:rPr>
              <a:t>КЖСИ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???,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тел.: 8-351-245-90-90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г. Еманжелинск»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г. Еманжелинск»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Врачебной амбулатории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п. Зауральский, ул. Пятилетки, д. 2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???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31.10.2023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Белова Т.И.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8-351-38-2-12-79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АО СЗ «ЮУ</a:t>
            </a:r>
            <a:r>
              <a:rPr lang="en-US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КЖСИ»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???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., тел.: 8-351-245-90-90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г. Еманжелинск»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201</Words>
  <Application>Microsoft Office PowerPoint</Application>
  <PresentationFormat>Широкоэкранный</PresentationFormat>
  <Paragraphs>50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Bebas Neue Regular</vt:lpstr>
      <vt:lpstr>Calibri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ЦКДМО</cp:lastModifiedBy>
  <cp:revision>136</cp:revision>
  <cp:lastPrinted>2023-04-09T18:18:36Z</cp:lastPrinted>
  <dcterms:created xsi:type="dcterms:W3CDTF">2023-04-05T04:48:46Z</dcterms:created>
  <dcterms:modified xsi:type="dcterms:W3CDTF">2023-04-13T08:31:23Z</dcterms:modified>
</cp:coreProperties>
</file>