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2" r:id="rId3"/>
    <p:sldId id="258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C0D2A-CB5D-42A4-8DE9-31FCAB842946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05F00-6CEC-43F9-9AF5-35AB64A1D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9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1598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875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483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82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254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396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30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307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789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703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573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74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42022-8A7E-4EB5-80A1-7B79103EC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E90B64-4D37-4AF5-9373-28BDC2F5B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D96FAB-2376-4F80-A1A1-97DED5F8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3CBF5-2184-47AB-8120-32EDAB2F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1459B1-5204-475B-9832-51FB74700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2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4078E-8A70-497C-A292-04263188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E0D394-B1C7-472D-9E4E-491E71D24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224970-BF6E-4AE2-B08D-1FAB4947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FBF0F-8570-47A5-81FA-5EDAF2EF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B190C2-248F-4603-90AD-0BC5B93A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28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E9FE56-6118-456A-8E89-243F2A491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40E136-9E8A-4EBE-BA0F-00E8863F8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B9426B-7891-44F5-BBEA-D96CDCBA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75AF1F-1125-4510-9D8E-0BFACB092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ED9A29-3D04-4A5F-9C1E-27246FDE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86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6921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7035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239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9324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424" y="200398"/>
            <a:ext cx="5435568" cy="1080293"/>
          </a:xfrm>
          <a:prstGeom prst="rect">
            <a:avLst/>
          </a:prstGeom>
        </p:spPr>
        <p:txBody>
          <a:bodyPr lIns="0" tIns="0" rIns="0" bIns="0"/>
          <a:lstStyle>
            <a:lvl1pPr>
              <a:defRPr sz="7020" b="0" i="0">
                <a:solidFill>
                  <a:schemeClr val="bg1"/>
                </a:solidFill>
                <a:latin typeface="Bebas Neue Regular"/>
                <a:cs typeface="Bebas Ne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087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678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3DB19-85AD-4B25-BB4A-A17BA2B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6BA7C-905B-43D4-9305-7A3BB9D05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DEA9BF-2471-4487-B105-A88449699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DD25D-70A3-4162-9DBE-184B6891E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24067-13C5-49AA-A511-C323A864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57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6551C-937A-490F-A6B8-6ED8E47C5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828468-E147-4931-BAEB-733317C6F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BC2559-DBCF-46C2-B9C2-F28A4745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741E44-50D6-4DEE-8A3F-B919D68C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0DA35E-6584-4A00-9D62-D78F3738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3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FE38D-332D-4337-83EC-65F50742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1AF02-774F-428E-ADE6-AA1A3263D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FECB83-8ED6-4C25-8747-378912F7A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059BE5-F307-4B58-9F93-0749CA60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137C7D-21B3-4976-BE00-321B4F80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02DECD-42A4-4A3E-87B1-BEDE97C1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1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3E0A4-901D-43FB-B737-6ED80412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86EA4E-5DA6-45FE-B4F6-CE722812F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B09C51-5362-4301-80DD-64F51A6ED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59719B2-B5CB-469E-9A61-4AB7B85D4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2AE17C-413C-42F5-AA74-61F31A9F8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7EA360-8DAD-4AE8-B477-DD7C2BECA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036F4F9-C393-4573-B19F-9AFC0B98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1ECCF1C-49C6-4DFE-A1D0-14CF9347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6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4E767-9A5B-40F0-8FDF-322767EF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9D8F2A5-DFF1-46AB-8057-14BED563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43C91A-3E2A-4F53-B926-3925AF80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E04690-0A03-46D4-A7A4-F38A68A1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1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DF68B4E-00B0-4D4E-B57B-34111C899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06A857-ACC8-4012-B6C9-883AA9E7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17CC6F-3320-4234-93B7-2C8FCFE1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4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F248E-1748-4CB8-A37B-3534D951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823087-4BB0-4FDA-A6DD-8618AE9B2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3684CE-32D1-45E1-AC7E-947E22F9D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34D53D-8DE1-4D0D-980A-BC475A80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821495-F4B4-4ABE-A283-50EEF4EF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858602-78B2-4374-B210-A35161FA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24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2F2A4-EC0F-46F2-BDC7-27DC816B0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C7C1E31-8503-4586-9E0C-2C2277F72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3E76AA-3AFA-4182-9F8C-5BF175FBB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852AD7-306D-471C-A56E-3AABC67FC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7F43E8-024F-4F6B-A417-0FFD6C9A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1D543A-7897-4059-A3BE-40185E3A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641B30-2A9D-47B9-BCE8-60073B829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10EAEE-0D49-4088-ADDF-E70715FF6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D8AEEF-2BB3-469A-9F09-4396530C0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FB5AB-E012-466C-9D9F-366661C019BB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3A4671-1D66-4582-809D-B7A38495A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040564-DC9F-4333-B7CE-CB1CD5E71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E85C-2560-4F20-B12F-A906ABC5B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53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147295A-FFC3-D56E-9059-0A0063D85CC3}"/>
              </a:ext>
            </a:extLst>
          </p:cNvPr>
          <p:cNvPicPr>
            <a:picLocks/>
          </p:cNvPicPr>
          <p:nvPr userDrawn="1"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30" r="-1" b="71465"/>
          <a:stretch/>
        </p:blipFill>
        <p:spPr>
          <a:xfrm>
            <a:off x="-279" y="0"/>
            <a:ext cx="12192279" cy="2112248"/>
          </a:xfrm>
          <a:prstGeom prst="rect">
            <a:avLst/>
          </a:prstGeom>
        </p:spPr>
      </p:pic>
      <p:sp>
        <p:nvSpPr>
          <p:cNvPr id="33" name="bg object 24">
            <a:extLst>
              <a:ext uri="{FF2B5EF4-FFF2-40B4-BE49-F238E27FC236}">
                <a16:creationId xmlns:a16="http://schemas.microsoft.com/office/drawing/2014/main" id="{196A6CBA-0C25-3215-DF26-A23D6A79CFB6}"/>
              </a:ext>
            </a:extLst>
          </p:cNvPr>
          <p:cNvSpPr/>
          <p:nvPr userDrawn="1"/>
        </p:nvSpPr>
        <p:spPr>
          <a:xfrm>
            <a:off x="0" y="2074174"/>
            <a:ext cx="12192000" cy="4782382"/>
          </a:xfrm>
          <a:custGeom>
            <a:avLst/>
            <a:gdLst/>
            <a:ahLst/>
            <a:cxnLst/>
            <a:rect l="l" t="t" r="r" b="b"/>
            <a:pathLst>
              <a:path w="20104100" h="7600950">
                <a:moveTo>
                  <a:pt x="20104082" y="0"/>
                </a:moveTo>
                <a:lnTo>
                  <a:pt x="0" y="0"/>
                </a:lnTo>
                <a:lnTo>
                  <a:pt x="0" y="7600364"/>
                </a:lnTo>
                <a:lnTo>
                  <a:pt x="20104082" y="7600364"/>
                </a:lnTo>
                <a:lnTo>
                  <a:pt x="20104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290" dirty="0"/>
          </a:p>
        </p:txBody>
      </p:sp>
    </p:spTree>
    <p:extLst>
      <p:ext uri="{BB962C8B-B14F-4D97-AF65-F5344CB8AC3E}">
        <p14:creationId xmlns:p14="http://schemas.microsoft.com/office/powerpoint/2010/main" val="279442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с.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Краснопольский,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 Блюхера, д. 31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Б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20.11.2019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16.10.2020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Токарева О.В.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8-961-789-39-07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ОГКУ «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Челябоблинвестстрой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И.о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 Директор Малышев А. В. тел.: 8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351-225-14-17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5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с.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Песчанное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Мира, д. 2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08.07.2022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11.11.2022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Девяткина С.С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8-908-494-46-03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«ЮУ КЖСИ»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В.А. 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030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с.Половинка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Лесная, д. 5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18.07.2022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11.11.2022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Голубенко В.Ю.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8-951-817-46-48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«ЮУ КЖСИ»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В.А.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Синий Бор,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ул</a:t>
            </a:r>
            <a:r>
              <a:rPr lang="en-US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.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Центральная, д. 8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30.06.2022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26.12.2023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Ванина Е.Ю.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8-912-470-94-01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«ЮУ КЖСИ»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В.А.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9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с.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Катаево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 Энергетиков, д. 1-А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20.11.2019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16.10.2020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Скалозубова Е.В.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8-951-806-30-80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ОГКУ «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Челябоблинвестстрой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И.о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Малышев А.В. тел.: 8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351-225-14-17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Подгорный,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 Степная, д. 18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20.11.2019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16.10.2020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Пыхалов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С.А.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8-922-757-59-07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ОГКУ «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Челябоблинвестстрой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И.о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 Малышев А.В. тел.: 8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351-225-14-17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12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с.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Дуванкуль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 Молодёжная, д. 7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17.03.2010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16.08.2021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Свешникова А.М.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8-951-112-83-01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ОГКУ «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Челябоблинвестстрой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И.о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Малышев А.В.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351-225-14-17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Формачёво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ж/д ст. пер.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Школьный, д. 3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23.12.2022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24.03.2023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Шулаев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А.А.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8-904-944-64-03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«ЮУ КЖСИ»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В.А. 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Мирный,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Макаренко, д. 1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23.12.2022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09.02.2023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Шулаев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А.А.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8-904-944-64-03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 ЮУ КЖСИ 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В.А. 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0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с.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Зелёный Лог,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Лесная, д. 8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23.12.2022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09.02.2023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Шулаев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А.А.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8-904-944-64-03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 ЮУ КЖСИ 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В.А.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1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Михири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Мира, д. 29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04.09.2022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Шулаев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А.А.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8-904-944-64-03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 ЮУ КЖСИ 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В.А. 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9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931348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Увельский»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с.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Кабанка, </a:t>
            </a:r>
          </a:p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Увельский, ул.</a:t>
            </a:r>
            <a:r>
              <a:rPr kumimoji="0" lang="en-US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Центральная, д. 17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04.09.2022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Шулаев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А.А.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8-904-944-64-03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«ЮУ КЖСИ»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Атаманченко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В.А.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351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245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-</a:t>
            </a:r>
            <a:r>
              <a:rPr kumimoji="0" lang="en-US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90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Увельский»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64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1034</Words>
  <Application>Microsoft Office PowerPoint</Application>
  <PresentationFormat>Широкоэкранный</PresentationFormat>
  <Paragraphs>288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Bebas Neue Regular</vt:lpstr>
      <vt:lpstr>Calibri</vt:lpstr>
      <vt:lpstr>Calibri Light</vt:lpstr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ЦКДМО</cp:lastModifiedBy>
  <cp:revision>3</cp:revision>
  <dcterms:created xsi:type="dcterms:W3CDTF">2023-04-13T07:15:23Z</dcterms:created>
  <dcterms:modified xsi:type="dcterms:W3CDTF">2023-04-13T09:16:20Z</dcterms:modified>
</cp:coreProperties>
</file>