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22" r:id="rId3"/>
    <p:sldId id="323" r:id="rId4"/>
    <p:sldId id="324" r:id="rId5"/>
    <p:sldId id="325" r:id="rId6"/>
    <p:sldId id="326" r:id="rId7"/>
    <p:sldId id="32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4D8AB-8E80-4683-AA6D-7BD0500E2B3F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E0A2E-C2B3-4286-B766-999AA5F9D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7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527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15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908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75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6384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/>
              <a:t> </a:t>
            </a:r>
            <a:endParaRPr lang="ru-RU" b="1" dirty="0"/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046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712BF4-7AB8-4545-96DC-AF282860F47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20465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2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82839E-0E63-4E69-98A4-D8D227DB7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1A3D2F6-921F-4D90-970B-B4E2E90C9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E9CD74-DDB4-42A8-844C-9AAFF56FC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640A8-89F1-4BE9-981D-89D5B87F2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2BDEDA-0F58-4EF8-8861-F74D3D42C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F8370-FE6D-4902-9650-B5F7F04A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99844F-8447-4D30-BBAA-17618F308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A0AD9E-7EF9-4445-AF53-98F38C06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945240-10D9-4DC4-86AF-FA3A0F28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CCD1AC-660C-4EB0-892D-6A350C04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7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BAC4F72-D6AF-4F80-BA70-956449E0AF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6271F6-1B44-4F07-876E-C719F8E26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CCB12E-098D-4FDB-A971-BBB81C64C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503397-E19D-4F27-8AE9-597D9B9D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5AE14A-EF2F-4E80-844B-2D09A8F6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1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0922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7035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3318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5127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0424" y="200398"/>
            <a:ext cx="5435568" cy="1080293"/>
          </a:xfrm>
          <a:prstGeom prst="rect">
            <a:avLst/>
          </a:prstGeom>
        </p:spPr>
        <p:txBody>
          <a:bodyPr lIns="0" tIns="0" rIns="0" bIns="0"/>
          <a:lstStyle>
            <a:lvl1pPr>
              <a:defRPr sz="7020" b="0" i="0">
                <a:solidFill>
                  <a:schemeClr val="bg1"/>
                </a:solidFill>
                <a:latin typeface="Bebas Neue Regular"/>
                <a:cs typeface="Bebas Neue 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6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1574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778241" y="6377940"/>
            <a:ext cx="2804160" cy="1574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090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CD8E8-C34B-41CE-9B44-AF5936B6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548245-7D0D-46D9-9DD1-6A95CC141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AE49AD-7926-4F8E-A600-B883F8416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579500-5B87-485F-9D11-4EE21A27C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6D9F77-859C-4755-9C8D-F20E6F5F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7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C71134-23D9-459C-9FC2-608C1E1FA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6B0507-E001-4E47-A992-E33C5D45D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683D1-CA1C-4362-80A3-21EC885B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3B9CEF-E0D2-4F76-A3BE-86B67048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DA8D1-B57D-460D-8944-3029DD63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5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C43087-E1BA-4D70-A73D-D2EBCE48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89C78-EF1F-47ED-81E7-45A1EA28E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E2D6C5-C689-45C9-81E3-22D891295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864E7B-8CB1-4C90-B492-8CCAA2AFB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8FCC42-1A49-4C75-A4F7-025FDF23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74997B-34CC-4185-B25A-0C91ACA71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2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4A632-75CA-41A4-B305-87D4D083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12DB54-1CEC-4EB8-A580-EBB53EBC4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898E17-30F9-4373-8C00-D65A71E08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3DF5F7-68CE-42C9-8F73-35D70602B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07DF6DB-4B39-4D09-B064-9C419F683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79E4C85-8C70-4B82-893E-C7904226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3B0651-B31F-4EC4-9E15-24CE2CDF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CCFC1B-08EE-4E16-AD6B-43105E5F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55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E97176-C877-474A-97D5-F5AEF3AF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12EFB9-2526-4E4A-B493-1E9ADFD3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EAB1882-B773-484A-B2DD-FD452EF6E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895BD1-4BA4-400C-A508-B35EFD98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8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DC5494-B4C3-41DE-B42D-BD612EA3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BD5764-65CD-488A-B8E8-58B8AFF6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BB9C24-8F3A-4294-97D8-88F68234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2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0AB4F-02BA-4F50-A8B4-01E61541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BBB930-ABA7-4D1C-98C5-357D7336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D7C81F-8D52-46EC-9C3B-3F1FFDF8F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750A2E-B3B3-4387-9CC3-FF7DB7A1B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FB821F-E0E9-4961-BA45-5DD2D217D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0BE8DB-4530-4F04-B349-234AC477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7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576FC1-4D7E-4B4E-9636-D822FDC0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D0CF7-3B54-4F50-9B47-23885D9FA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B309E7-3E51-435A-8303-963171A3B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9AD630-13C4-43A1-9C30-5C849585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12B15B-62F9-482B-8314-88372E22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0EEFE1-3176-4EA6-B34C-3A37EDF69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9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C890D0-A47D-4E14-8A0A-99932751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13C498-731F-4E2F-B41C-C50684DE1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30329-9FAA-49AE-BF23-DB58FF7C0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5757-6B8F-44CA-9B5F-0261A23E9030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6DB8CA-B680-4B68-85FC-85740A4FB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0D674C-6463-435F-9293-868D058C75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D4184-E297-44EC-93D2-C29BC4E250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9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147295A-FFC3-D56E-9059-0A0063D85CC3}"/>
              </a:ext>
            </a:extLst>
          </p:cNvPr>
          <p:cNvPicPr>
            <a:picLocks/>
          </p:cNvPicPr>
          <p:nvPr userDrawn="1"/>
        </p:nvPicPr>
        <p:blipFill rotWithShape="1">
          <a:blip r:embed="rId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730" r="-1" b="71465"/>
          <a:stretch/>
        </p:blipFill>
        <p:spPr>
          <a:xfrm>
            <a:off x="-279" y="0"/>
            <a:ext cx="12192279" cy="2112248"/>
          </a:xfrm>
          <a:prstGeom prst="rect">
            <a:avLst/>
          </a:prstGeom>
        </p:spPr>
      </p:pic>
      <p:sp>
        <p:nvSpPr>
          <p:cNvPr id="33" name="bg object 24">
            <a:extLst>
              <a:ext uri="{FF2B5EF4-FFF2-40B4-BE49-F238E27FC236}">
                <a16:creationId xmlns:a16="http://schemas.microsoft.com/office/drawing/2014/main" id="{196A6CBA-0C25-3215-DF26-A23D6A79CFB6}"/>
              </a:ext>
            </a:extLst>
          </p:cNvPr>
          <p:cNvSpPr/>
          <p:nvPr userDrawn="1"/>
        </p:nvSpPr>
        <p:spPr>
          <a:xfrm>
            <a:off x="0" y="2074174"/>
            <a:ext cx="12192000" cy="4782382"/>
          </a:xfrm>
          <a:custGeom>
            <a:avLst/>
            <a:gdLst/>
            <a:ahLst/>
            <a:cxnLst/>
            <a:rect l="l" t="t" r="r" b="b"/>
            <a:pathLst>
              <a:path w="20104100" h="7600950">
                <a:moveTo>
                  <a:pt x="20104082" y="0"/>
                </a:moveTo>
                <a:lnTo>
                  <a:pt x="0" y="0"/>
                </a:lnTo>
                <a:lnTo>
                  <a:pt x="0" y="7600364"/>
                </a:lnTo>
                <a:lnTo>
                  <a:pt x="20104082" y="7600364"/>
                </a:lnTo>
                <a:lnTo>
                  <a:pt x="201040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290" dirty="0"/>
          </a:p>
        </p:txBody>
      </p:sp>
    </p:spTree>
    <p:extLst>
      <p:ext uri="{BB962C8B-B14F-4D97-AF65-F5344CB8AC3E}">
        <p14:creationId xmlns:p14="http://schemas.microsoft.com/office/powerpoint/2010/main" val="30355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59885">
        <a:defRPr>
          <a:latin typeface="+mn-lt"/>
          <a:ea typeface="+mn-ea"/>
          <a:cs typeface="+mn-cs"/>
        </a:defRPr>
      </a:lvl2pPr>
      <a:lvl3pPr marL="519769">
        <a:defRPr>
          <a:latin typeface="+mn-lt"/>
          <a:ea typeface="+mn-ea"/>
          <a:cs typeface="+mn-cs"/>
        </a:defRPr>
      </a:lvl3pPr>
      <a:lvl4pPr marL="779654">
        <a:defRPr>
          <a:latin typeface="+mn-lt"/>
          <a:ea typeface="+mn-ea"/>
          <a:cs typeface="+mn-cs"/>
        </a:defRPr>
      </a:lvl4pPr>
      <a:lvl5pPr marL="1039539">
        <a:defRPr>
          <a:latin typeface="+mn-lt"/>
          <a:ea typeface="+mn-ea"/>
          <a:cs typeface="+mn-cs"/>
        </a:defRPr>
      </a:lvl5pPr>
      <a:lvl6pPr marL="1299423">
        <a:defRPr>
          <a:latin typeface="+mn-lt"/>
          <a:ea typeface="+mn-ea"/>
          <a:cs typeface="+mn-cs"/>
        </a:defRPr>
      </a:lvl6pPr>
      <a:lvl7pPr marL="1559308">
        <a:defRPr>
          <a:latin typeface="+mn-lt"/>
          <a:ea typeface="+mn-ea"/>
          <a:cs typeface="+mn-cs"/>
        </a:defRPr>
      </a:lvl7pPr>
      <a:lvl8pPr marL="1819192">
        <a:defRPr>
          <a:latin typeface="+mn-lt"/>
          <a:ea typeface="+mn-ea"/>
          <a:cs typeface="+mn-cs"/>
        </a:defRPr>
      </a:lvl8pPr>
      <a:lvl9pPr marL="2079077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</a:t>
            </a:r>
            <a:r>
              <a:rPr lang="ru-RU" sz="2000" kern="100" spc="25" dirty="0" err="1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терапевти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ческого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отделения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ул.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мкр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Медгородок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стр.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11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03.04.2023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29.12.2023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 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ОО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 «</a:t>
            </a:r>
            <a:r>
              <a:rPr lang="ru-RU" sz="2000" b="1" kern="100" spc="25" dirty="0" err="1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Строймеханизация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Управляющий 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Назарчук Н.В., тел.: 8-351-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222-05-06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6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хирургического отделения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ул.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мкр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Медгородок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стр.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11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03.04.2023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29.12.2023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 ЮУ ЖКСИ»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Щепетков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67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Атамановский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ул.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Центральная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д.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lang="ru-RU" sz="24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21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31.05.2022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05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«ЮУ ЖКСИ»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Щепетков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3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 </a:t>
            </a:r>
            <a:r>
              <a:rPr lang="ru-RU" sz="2000" kern="100" spc="25" dirty="0" err="1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Рымнин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ский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пер. Светлый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д.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lang="ru-RU" sz="24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31.05.2022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05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«ЮУ ЖКСИ»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Щепетков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06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с. Сосновка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ул.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Школьная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д.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пом</a:t>
            </a:r>
            <a:r>
              <a:rPr lang="ru-RU" sz="24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. 1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31.05.2022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05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«ЮУ ЖКСИ»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Щепетков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5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3">
            <a:extLst>
              <a:ext uri="{FF2B5EF4-FFF2-40B4-BE49-F238E27FC236}">
                <a16:creationId xmlns:a16="http://schemas.microsoft.com/office/drawing/2014/main" id="{1F9ACD22-FF82-5A40-953D-F7EA7D8CD6D1}"/>
              </a:ext>
            </a:extLst>
          </p:cNvPr>
          <p:cNvSpPr txBox="1"/>
          <p:nvPr/>
        </p:nvSpPr>
        <p:spPr>
          <a:xfrm>
            <a:off x="449704" y="1014603"/>
            <a:ext cx="7009881" cy="1018552"/>
          </a:xfrm>
          <a:prstGeom prst="rect">
            <a:avLst/>
          </a:prstGeom>
        </p:spPr>
        <p:txBody>
          <a:bodyPr vert="horz" wrap="square" lIns="0" tIns="7941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 «Районная больница п. Бреды»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Капитальный ремонт ФАП п. </a:t>
            </a:r>
            <a:r>
              <a:rPr kumimoji="0" lang="ru-RU" sz="2000" b="0" i="0" u="none" strike="noStrike" kern="100" cap="none" spc="25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Гогино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ct val="100000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п. Бреды, ул.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Школьная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д.</a:t>
            </a:r>
            <a:r>
              <a:rPr kumimoji="0" lang="ru-RU" sz="20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  <a:r>
              <a:rPr kumimoji="0" lang="ru-RU" sz="2400" b="0" i="0" u="none" strike="noStrike" kern="1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2, </a:t>
            </a:r>
            <a:r>
              <a:rPr lang="ru-RU" sz="20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пом. </a:t>
            </a:r>
            <a:r>
              <a:rPr lang="ru-RU" sz="2400" kern="100" spc="25" dirty="0">
                <a:solidFill>
                  <a:srgbClr val="FFFFFF"/>
                </a:solidFill>
                <a:latin typeface="Calibri"/>
                <a:ea typeface="Roboto Black" charset="0"/>
                <a:cs typeface="Roboto Black" charset="0"/>
              </a:rPr>
              <a:t>1 </a:t>
            </a:r>
            <a:endParaRPr kumimoji="0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CC36CE53-CA84-2B20-2D24-4ABFEA108863}"/>
              </a:ext>
            </a:extLst>
          </p:cNvPr>
          <p:cNvSpPr txBox="1"/>
          <p:nvPr/>
        </p:nvSpPr>
        <p:spPr>
          <a:xfrm>
            <a:off x="6776173" y="4469972"/>
            <a:ext cx="4947385" cy="1164023"/>
          </a:xfrm>
          <a:prstGeom prst="rect">
            <a:avLst/>
          </a:prstGeom>
        </p:spPr>
        <p:txBody>
          <a:bodyPr vert="horz" wrap="square" lIns="0" tIns="9385" rIns="0" bIns="0" rtlCol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СРОКИ СТРОИТЕЛЬСТВА: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Начало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31.05.2022</a:t>
            </a: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Окончание строительства – </a:t>
            </a:r>
            <a:r>
              <a:rPr lang="ru-RU" sz="2000" b="1" kern="100" spc="25" dirty="0">
                <a:solidFill>
                  <a:prstClr val="black"/>
                </a:solidFill>
                <a:latin typeface="Calibri"/>
                <a:ea typeface="Roboto Black" charset="0"/>
                <a:cs typeface="Roboto Black" charset="0"/>
              </a:rPr>
              <a:t>05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.06.2023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3961CA-0059-EC84-0B88-343B6E83FBEA}"/>
              </a:ext>
            </a:extLst>
          </p:cNvPr>
          <p:cNvSpPr txBox="1"/>
          <p:nvPr/>
        </p:nvSpPr>
        <p:spPr>
          <a:xfrm>
            <a:off x="6714962" y="2563730"/>
            <a:ext cx="4947385" cy="113467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ОТВЕТСТВЕННЫЙ: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Амержанов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 З.Б.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</a:b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тел.: 8-908-097-87-47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85E27-ED1E-9ED3-5A06-A6A4434ED63B}"/>
              </a:ext>
            </a:extLst>
          </p:cNvPr>
          <p:cNvSpPr txBox="1"/>
          <p:nvPr/>
        </p:nvSpPr>
        <p:spPr>
          <a:xfrm>
            <a:off x="374754" y="4485710"/>
            <a:ext cx="6178446" cy="124688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ГЕНЕРАЛЬНЫЙ ПОДРЯДЧИК: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АО СЗ «ЮУ ЖКСИ»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</a:t>
            </a:r>
          </a:p>
          <a:p>
            <a:pPr marL="7219" marR="0" lvl="0" indent="0" algn="l" defTabSz="519816" rtl="0" eaLnBrk="1" fontAlgn="auto" latinLnBrk="0" hangingPunct="1">
              <a:lnSpc>
                <a:spcPts val="1651"/>
              </a:lnSpc>
              <a:spcBef>
                <a:spcPts val="6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Директор  </a:t>
            </a:r>
            <a:r>
              <a:rPr kumimoji="0" lang="ru-RU" sz="2000" b="1" i="0" u="none" strike="noStrike" kern="100" cap="none" spc="25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Щепетков</a:t>
            </a: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 Н.В., тел.: 8-351-779-32-01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3BC4BA-A680-E8E9-906A-2DB3D293B2AA}"/>
              </a:ext>
            </a:extLst>
          </p:cNvPr>
          <p:cNvSpPr txBox="1"/>
          <p:nvPr/>
        </p:nvSpPr>
        <p:spPr>
          <a:xfrm>
            <a:off x="299804" y="2548741"/>
            <a:ext cx="6146716" cy="13270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ЗАКАЗЧИК: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Roboto Black" charset="0"/>
              <a:cs typeface="Roboto Black" charset="0"/>
            </a:endParaRPr>
          </a:p>
          <a:p>
            <a:pPr marL="0" marR="0" lvl="0" indent="0" algn="l" defTabSz="519816" rtl="0" eaLnBrk="1" fontAlgn="auto" latinLnBrk="0" hangingPunct="1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ГБУЗ</a:t>
            </a:r>
          </a:p>
          <a:p>
            <a:pPr marL="0" marR="0" lvl="0" indent="0" algn="l" defTabSz="519816" rtl="0" eaLnBrk="1" fontAlgn="auto" latinLnBrk="0" hangingPunct="1">
              <a:lnSpc>
                <a:spcPts val="16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Roboto Black" charset="0"/>
                <a:cs typeface="Roboto Black" charset="0"/>
              </a:rPr>
              <a:t>«Районная больница  п. Бреды»</a:t>
            </a:r>
          </a:p>
          <a:p>
            <a:pPr marL="0" marR="505331" lvl="0" indent="0" algn="l" defTabSz="519816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2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Roboto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EB87090-43A7-D45F-D0CC-39A3E1CF980F}"/>
              </a:ext>
            </a:extLst>
          </p:cNvPr>
          <p:cNvSpPr/>
          <p:nvPr/>
        </p:nvSpPr>
        <p:spPr>
          <a:xfrm>
            <a:off x="381135" y="6466949"/>
            <a:ext cx="11429731" cy="391051"/>
          </a:xfrm>
          <a:prstGeom prst="rect">
            <a:avLst/>
          </a:prstGeom>
          <a:solidFill>
            <a:srgbClr val="D913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2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4E9E12-F021-4824-2A45-B38C89C361D7}"/>
              </a:ext>
            </a:extLst>
          </p:cNvPr>
          <p:cNvSpPr txBox="1"/>
          <p:nvPr/>
        </p:nvSpPr>
        <p:spPr>
          <a:xfrm>
            <a:off x="314792" y="173500"/>
            <a:ext cx="7525063" cy="8309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l" defTabSz="519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00" cap="none" spc="25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ПАСПОРТ  ОБЪЕКТА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C4E144-4AA1-893D-A2E1-857DEB4D392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524" y="414566"/>
            <a:ext cx="3978902" cy="108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37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486</Words>
  <Application>Microsoft Office PowerPoint</Application>
  <PresentationFormat>Широкоэкранный</PresentationFormat>
  <Paragraphs>150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Bebas Neue Regular</vt:lpstr>
      <vt:lpstr>Calibri</vt:lpstr>
      <vt:lpstr>Calibri Light</vt:lpstr>
      <vt:lpstr>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ЦКДМО</cp:lastModifiedBy>
  <cp:revision>10</cp:revision>
  <dcterms:created xsi:type="dcterms:W3CDTF">2023-04-13T07:12:57Z</dcterms:created>
  <dcterms:modified xsi:type="dcterms:W3CDTF">2023-04-14T04:58:02Z</dcterms:modified>
</cp:coreProperties>
</file>