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23" r:id="rId3"/>
    <p:sldId id="32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C882-B863-4DB0-BE2F-F8364E7AB4AC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560F6-669D-4D03-86A5-93203ADA5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0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 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53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 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77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DD50D-F032-4CC6-B37B-23E7833E7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9419C0-4E0C-4B2E-8737-D311A1C6F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B90F6D-E149-4499-938F-0C722D1D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D2B6B0-0D74-4E72-BC03-C0671C4F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7F9E8E-1D37-4823-8AFA-3F860250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1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1247E-4105-47CB-8555-8C349FF0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76C2BE-7820-4F46-AE20-02DB1B1A8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EEF2A9-F849-4898-9C01-808E328F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4BC307-FCBE-49CA-8120-E98D2C97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D545AF-3DC1-41D2-A248-B4CAEAA8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5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1B959F-9176-4D72-A377-F723162C8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98BE2B-03A7-4B5D-BB16-2DD51CAC0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99070E-42F6-480B-ADB6-6FB9272E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BCF4F-78AE-4F30-81BE-9E7BE548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23F52A-5D47-4341-9DFD-37434359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5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172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7035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847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2339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424" y="200398"/>
            <a:ext cx="5435568" cy="1080293"/>
          </a:xfrm>
          <a:prstGeom prst="rect">
            <a:avLst/>
          </a:prstGeom>
        </p:spPr>
        <p:txBody>
          <a:bodyPr lIns="0" tIns="0" rIns="0" bIns="0"/>
          <a:lstStyle>
            <a:lvl1pPr>
              <a:defRPr sz="7020" b="0" i="0">
                <a:solidFill>
                  <a:schemeClr val="bg1"/>
                </a:solidFill>
                <a:latin typeface="Bebas Neue Regular"/>
                <a:cs typeface="Bebas Ne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1495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23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FBCD1-479B-4304-890F-068F6F604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F4FBA7-062C-4456-A468-763DCA94B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5645A2-3CCC-456B-96FF-14F6BB7F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CE91BE-A244-4FAD-82C1-8F2ACD5B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CF54F8-CCFB-4EB9-B810-F1FB7C11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7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A0177-1381-44BC-B8DD-6B2A986A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749ABB-04EA-4729-9DDB-5F9350FD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5D1CCF-8A7D-4577-B5D2-CFB93025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31962F-662B-489A-A6A5-4142F03B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1C637F-92FD-4070-BE93-0DE8D22F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71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7EA5B-09BE-485D-A146-69EC2AC8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C667F9-BEB0-44B6-A76A-AE1D7611C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6E8656-2105-4EB1-A142-5A4BA6FCD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26F8D-6762-49E5-BD22-FCBE01F7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E6360E-C895-4CEB-8F13-F73286CF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99DE5C-B391-4A9A-BCB1-8C9B332E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B12CB-2D6A-4FDA-BA01-18583167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55138F-E51F-4361-AC43-D2C6A8F31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A1B37D-BB64-4442-A202-14304115A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440A827-998B-43C6-B1CA-6C295B81C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77A20A-EC1D-4A89-A97A-2EA1A9F7D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658240-FD66-4271-8B13-76669BA5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EE65B0-C8ED-4BF5-AA07-67784547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1536CD8-0D51-4D4C-9EEA-E1D793FB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13225-57FE-4022-8F5F-35C30F91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33BD71-5F19-45F3-8644-5936023D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55652B-48C6-4E9B-BAF3-5F9EDE76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D57FA6-41DD-4A74-8E68-AAEE5A430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8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FA9A56-7FAB-4562-943C-FD89A3D2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15499F-1D9A-4E45-89BD-41BF62A0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7FD6B1-17D8-4DB3-905A-2F3DC57F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A88D1-B57A-4911-9B0B-60D7300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7F4418-0BC1-47CC-B411-D2E0C8EFB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1049B8-30E8-4412-A3AE-1543DF799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38AE90-49AF-4168-9C38-26CBDC87D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76C99D-A246-4C09-B588-0D6DF1D8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AD0AE6-9553-4A32-BEDA-56D0305E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7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9364F-4161-4B2E-8373-13864D06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7D287B-1F5E-4682-B2F2-9A8D2C793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39E159-D69B-46C3-9A1B-9D63A7BEE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2A1268-3B38-4C3F-A280-1D3160CB0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9D1F8C-E1E1-4CEC-B1B8-391760B4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4DB1DA-AEC0-4FF3-8F4A-57A367A1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0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4BBD9-C438-4B7F-AC8F-A25E2D935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813711-FAB0-4AF2-AD60-1F77EE75C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35F895-E163-4E5F-8CBF-8B768299D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BF60-4CA3-48BA-97DF-20E76070A51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9E93D2-E230-4725-A13A-0385AB14B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9E35CC-E51D-43AE-AA8B-ECCFE1E0C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2C003-9CF3-4676-B6F6-FA628605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9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147295A-FFC3-D56E-9059-0A0063D85CC3}"/>
              </a:ext>
            </a:extLst>
          </p:cNvPr>
          <p:cNvPicPr>
            <a:picLocks/>
          </p:cNvPicPr>
          <p:nvPr userDrawn="1"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30" r="-1" b="71465"/>
          <a:stretch/>
        </p:blipFill>
        <p:spPr>
          <a:xfrm>
            <a:off x="-279" y="0"/>
            <a:ext cx="12192279" cy="2112248"/>
          </a:xfrm>
          <a:prstGeom prst="rect">
            <a:avLst/>
          </a:prstGeom>
        </p:spPr>
      </p:pic>
      <p:sp>
        <p:nvSpPr>
          <p:cNvPr id="33" name="bg object 24">
            <a:extLst>
              <a:ext uri="{FF2B5EF4-FFF2-40B4-BE49-F238E27FC236}">
                <a16:creationId xmlns:a16="http://schemas.microsoft.com/office/drawing/2014/main" id="{196A6CBA-0C25-3215-DF26-A23D6A79CFB6}"/>
              </a:ext>
            </a:extLst>
          </p:cNvPr>
          <p:cNvSpPr/>
          <p:nvPr userDrawn="1"/>
        </p:nvSpPr>
        <p:spPr>
          <a:xfrm>
            <a:off x="0" y="2074174"/>
            <a:ext cx="12192000" cy="4782382"/>
          </a:xfrm>
          <a:custGeom>
            <a:avLst/>
            <a:gdLst/>
            <a:ahLst/>
            <a:cxnLst/>
            <a:rect l="l" t="t" r="r" b="b"/>
            <a:pathLst>
              <a:path w="20104100" h="7600950">
                <a:moveTo>
                  <a:pt x="20104082" y="0"/>
                </a:moveTo>
                <a:lnTo>
                  <a:pt x="0" y="0"/>
                </a:lnTo>
                <a:lnTo>
                  <a:pt x="0" y="7600364"/>
                </a:lnTo>
                <a:lnTo>
                  <a:pt x="20104082" y="7600364"/>
                </a:lnTo>
                <a:lnTo>
                  <a:pt x="20104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290" dirty="0"/>
          </a:p>
        </p:txBody>
      </p:sp>
    </p:spTree>
    <p:extLst>
      <p:ext uri="{BB962C8B-B14F-4D97-AF65-F5344CB8AC3E}">
        <p14:creationId xmlns:p14="http://schemas.microsoft.com/office/powerpoint/2010/main" val="152601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56996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г. Куса»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поликлиника №1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г. Куса, ул. 8-го Марта, д. 3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29.04.2022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15.06.2023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Присяжный </a:t>
            </a:r>
            <a:r>
              <a:rPr kumimoji="0" lang="ru-RU" sz="2000" b="1" i="0" u="none" strike="noStrike" kern="100" cap="none" spc="2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А.В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8-904-814-35-04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ООО «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Атрибус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Буричка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Д.В., тел.: 8-965-516-18-44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 г. Куса»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6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56996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г. Куса»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участковая больница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г. Куса, ул. 8-го Марта, д. 3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27.05.2022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15.06.2023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Присяжный А.В.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8-904-814-35-04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СЗ « ЮУ КЖСИ 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Козыдуб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В.Д., тел.: 8-920-894-31-22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 г. Куса»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16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Широкоэкранный</PresentationFormat>
  <Paragraphs>50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Bebas Neue Regular</vt:lpstr>
      <vt:lpstr>Calibri</vt:lpstr>
      <vt:lpstr>Calibri Light</vt:lpstr>
      <vt:lpstr>Тема Office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ЦКДМО</cp:lastModifiedBy>
  <cp:revision>2</cp:revision>
  <dcterms:created xsi:type="dcterms:W3CDTF">2023-04-13T07:13:46Z</dcterms:created>
  <dcterms:modified xsi:type="dcterms:W3CDTF">2023-04-13T10:46:37Z</dcterms:modified>
</cp:coreProperties>
</file>